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34" r:id="rId2"/>
    <p:sldId id="662" r:id="rId3"/>
    <p:sldId id="540" r:id="rId4"/>
    <p:sldId id="677" r:id="rId5"/>
    <p:sldId id="535" r:id="rId6"/>
    <p:sldId id="536" r:id="rId7"/>
    <p:sldId id="537" r:id="rId8"/>
    <p:sldId id="538" r:id="rId9"/>
    <p:sldId id="539" r:id="rId10"/>
    <p:sldId id="773" r:id="rId11"/>
    <p:sldId id="764" r:id="rId12"/>
    <p:sldId id="762" r:id="rId13"/>
    <p:sldId id="548" r:id="rId14"/>
    <p:sldId id="765" r:id="rId15"/>
    <p:sldId id="465" r:id="rId16"/>
    <p:sldId id="558" r:id="rId17"/>
    <p:sldId id="766" r:id="rId18"/>
    <p:sldId id="673" r:id="rId19"/>
    <p:sldId id="767" r:id="rId20"/>
    <p:sldId id="736" r:id="rId21"/>
    <p:sldId id="674" r:id="rId22"/>
    <p:sldId id="670" r:id="rId23"/>
    <p:sldId id="659" r:id="rId24"/>
    <p:sldId id="768" r:id="rId25"/>
    <p:sldId id="741" r:id="rId26"/>
    <p:sldId id="769" r:id="rId27"/>
    <p:sldId id="569" r:id="rId28"/>
    <p:sldId id="772" r:id="rId29"/>
    <p:sldId id="771" r:id="rId30"/>
    <p:sldId id="734" r:id="rId31"/>
    <p:sldId id="578" r:id="rId32"/>
    <p:sldId id="547" r:id="rId33"/>
  </p:sldIdLst>
  <p:sldSz cx="12192000" cy="6858000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ヒラギノ角ゴ Pro W3" panose="020B0300000000000000" charset="-128"/>
        <a:cs typeface="Arial" panose="020B060402020209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ヒラギノ角ゴ Pro W3" panose="020B0300000000000000" charset="-128"/>
        <a:cs typeface="Arial" panose="020B060402020209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ヒラギノ角ゴ Pro W3" panose="020B0300000000000000" charset="-128"/>
        <a:cs typeface="Arial" panose="020B060402020209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ヒラギノ角ゴ Pro W3" panose="020B0300000000000000" charset="-128"/>
        <a:cs typeface="Arial" panose="020B060402020209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ヒラギノ角ゴ Pro W3" panose="020B0300000000000000" charset="-128"/>
        <a:cs typeface="Arial" panose="020B0604020202090204" pitchFamily="34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ヒラギノ角ゴ Pro W3" panose="020B0300000000000000" charset="-128"/>
        <a:cs typeface="Arial" panose="020B0604020202090204" pitchFamily="34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ヒラギノ角ゴ Pro W3" panose="020B0300000000000000" charset="-128"/>
        <a:cs typeface="Arial" panose="020B0604020202090204" pitchFamily="34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ヒラギノ角ゴ Pro W3" panose="020B0300000000000000" charset="-128"/>
        <a:cs typeface="Arial" panose="020B0604020202090204" pitchFamily="34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ヒラギノ角ゴ Pro W3" panose="020B0300000000000000" charset="-128"/>
        <a:cs typeface="Arial" panose="020B060402020209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75">
          <p15:clr>
            <a:srgbClr val="A4A3A4"/>
          </p15:clr>
        </p15:guide>
        <p15:guide id="2" pos="218">
          <p15:clr>
            <a:srgbClr val="A4A3A4"/>
          </p15:clr>
        </p15:guide>
        <p15:guide id="3" pos="3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76F"/>
    <a:srgbClr val="DBE5E6"/>
    <a:srgbClr val="C6D5D7"/>
    <a:srgbClr val="DCEAEA"/>
    <a:srgbClr val="00374A"/>
    <a:srgbClr val="004165"/>
    <a:srgbClr val="A9B2B1"/>
    <a:srgbClr val="800000"/>
    <a:srgbClr val="EBFDFF"/>
    <a:srgbClr val="EC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01" autoAdjust="0"/>
    <p:restoredTop sz="78738" autoAdjust="0"/>
  </p:normalViewPr>
  <p:slideViewPr>
    <p:cSldViewPr snapToGrid="0">
      <p:cViewPr varScale="1">
        <p:scale>
          <a:sx n="52" d="100"/>
          <a:sy n="52" d="100"/>
        </p:scale>
        <p:origin x="48" y="778"/>
      </p:cViewPr>
      <p:guideLst>
        <p:guide orient="horz" pos="1075"/>
        <p:guide pos="218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173" y="1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EA679-63F4-1443-B93D-545ACFBE4F6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6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173" y="8772526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88D22-0E92-9B40-9E28-C5D950A8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10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6E6FB2C-DA94-C541-9E89-F92525DB3B64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1154113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2"/>
            <a:ext cx="556006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70"/>
            <a:ext cx="3011699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70"/>
            <a:ext cx="3011699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1C54B805-CDAB-3A40-8111-AB777D1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6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4850" y="1154113"/>
            <a:ext cx="5540375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事务官：提醒静音、欢迎打开摄像头</a:t>
            </a:r>
            <a:endParaRPr lang="en-US" altLang="zh-CN" dirty="0"/>
          </a:p>
          <a:p>
            <a:r>
              <a:rPr lang="zh-CN" altLang="en-US" dirty="0"/>
              <a:t>头马四不：宗教、政治、性、营销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>
                <a:solidFill>
                  <a:prstClr val="black"/>
                </a:solidFill>
              </a:r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63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83202E-7C2D-495A-8EDD-4C13FAB8F2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96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15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1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01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18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25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83202E-7C2D-495A-8EDD-4C13FAB8F2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714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83202E-7C2D-495A-8EDD-4C13FAB8F2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9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6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4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27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94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83202E-7C2D-495A-8EDD-4C13FAB8F2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899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83202E-7C2D-495A-8EDD-4C13FAB8F2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674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38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621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60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83202E-7C2D-495A-8EDD-4C13FAB8F2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718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169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46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83202E-7C2D-495A-8EDD-4C13FAB8F2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9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899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83202E-7C2D-495A-8EDD-4C13FAB8F2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91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目前深圳</a:t>
            </a:r>
          </a:p>
        </p:txBody>
      </p:sp>
    </p:spTree>
    <p:extLst>
      <p:ext uri="{BB962C8B-B14F-4D97-AF65-F5344CB8AC3E}">
        <p14:creationId xmlns:p14="http://schemas.microsoft.com/office/powerpoint/2010/main" val="3116053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印制第一等级手册</a:t>
            </a:r>
            <a:r>
              <a:rPr lang="en-US" altLang="zh-CN" dirty="0"/>
              <a:t>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89F6A-A0F2-4AEB-9174-EF379A8147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34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3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83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8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dark bkgd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 userDrawn="1"/>
        </p:nvPicPr>
        <p:blipFill>
          <a:blip r:embed="rId3" cstate="email"/>
          <a:stretch>
            <a:fillRect/>
          </a:stretch>
        </p:blipFill>
        <p:spPr>
          <a:xfrm>
            <a:off x="4573524" y="1671826"/>
            <a:ext cx="3044952" cy="694944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200401"/>
            <a:ext cx="10515600" cy="533400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rgbClr val="FFF0A0"/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2197100" y="4038600"/>
            <a:ext cx="7797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rgbClr val="EBEBEB"/>
                </a:solidFill>
              </a:defRPr>
            </a:lvl1pPr>
          </a:lstStyle>
          <a:p>
            <a:pPr lvl="0"/>
            <a:r>
              <a:rPr lang="en-US"/>
              <a:t>Click to Edit Master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914400"/>
            <a:ext cx="10261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824038"/>
            <a:ext cx="10363200" cy="4500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3" y="3886202"/>
            <a:ext cx="8534400" cy="17526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9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8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8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16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45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74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04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3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3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F88ECFC-D323-4648-BCA9-D39ECC4B126D}" type="datetimeFigureOut">
              <a:rPr lang="zh-CN" altLang="en-US" smtClean="0"/>
              <a:t>2021/4/8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3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3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F88D06D-4AFA-4A54-AE9F-46892703FA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dark bkgd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2964873"/>
            <a:ext cx="10515600" cy="928253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FFF0A0"/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light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rgbClr val="A9B2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200401"/>
            <a:ext cx="10515600" cy="533400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chemeClr val="tx2">
                    <a:lumMod val="65000"/>
                    <a:lumOff val="35000"/>
                  </a:schemeClr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2197100" y="4038600"/>
            <a:ext cx="7797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7" name="Picture 16"/>
          <p:cNvPicPr/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573524" y="1677404"/>
            <a:ext cx="3044952" cy="6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1480800" cy="64507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idx="1"/>
          </p:nvPr>
        </p:nvSpPr>
        <p:spPr>
          <a:xfrm>
            <a:off x="609600" y="1604155"/>
            <a:ext cx="10972800" cy="51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655" indent="-287655">
              <a:buSzPct val="100000"/>
              <a:defRPr sz="24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marL="685800" indent="-228600"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2pPr>
            <a:lvl3pPr marL="1084580" indent="-170180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4pPr>
            <a:lvl5pPr marL="2060575" indent="-290830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unni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0972800" cy="91440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3"/>
          <p:cNvSpPr>
            <a:spLocks noGrp="1"/>
          </p:cNvSpPr>
          <p:nvPr>
            <p:ph idx="1"/>
          </p:nvPr>
        </p:nvSpPr>
        <p:spPr>
          <a:xfrm>
            <a:off x="609600" y="1604155"/>
            <a:ext cx="10972800" cy="51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SzPct val="100000"/>
              <a:buFontTx/>
              <a:buNone/>
              <a:defRPr sz="24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4pPr>
            <a:lvl5pPr marL="1769745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-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0972800" cy="83820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11200" y="1600200"/>
            <a:ext cx="4978400" cy="5181600"/>
          </a:xfrm>
          <a:prstGeom prst="rect">
            <a:avLst/>
          </a:prstGeom>
        </p:spPr>
        <p:txBody>
          <a:bodyPr vert="horz"/>
          <a:lstStyle>
            <a:lvl1pPr marL="228600" indent="-228600">
              <a:defRPr sz="2400"/>
            </a:lvl1pPr>
            <a:lvl2pPr marL="685800" indent="-228600">
              <a:defRPr sz="2000"/>
            </a:lvl2pPr>
            <a:lvl3pPr marL="1084580" indent="-170180">
              <a:defRPr sz="2000"/>
            </a:lvl3pPr>
            <a:lvl5pPr marL="2057400" indent="-228600">
              <a:defRPr/>
            </a:lvl5pPr>
          </a:lstStyle>
          <a:p>
            <a:pPr lvl="0"/>
            <a:r>
              <a:rPr lang="en-US"/>
              <a:t>Level One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0" y="1600200"/>
            <a:ext cx="4978400" cy="5181600"/>
          </a:xfrm>
          <a:prstGeom prst="rect">
            <a:avLst/>
          </a:prstGeom>
        </p:spPr>
        <p:txBody>
          <a:bodyPr vert="horz"/>
          <a:lstStyle>
            <a:lvl1pPr marL="228600" indent="-228600">
              <a:defRPr sz="2400"/>
            </a:lvl1pPr>
            <a:lvl2pPr marL="685800" indent="-228600">
              <a:defRPr sz="2000"/>
            </a:lvl2pPr>
            <a:lvl3pPr marL="1084580" indent="-170180">
              <a:defRPr sz="2000"/>
            </a:lvl3pPr>
            <a:lvl5pPr marL="2057400" indent="-228600">
              <a:defRPr/>
            </a:lvl5pPr>
          </a:lstStyle>
          <a:p>
            <a:pPr lvl="0"/>
            <a:r>
              <a:rPr lang="en-US"/>
              <a:t>Level One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--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0972800" cy="76200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5181600" cy="5029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1"/>
          </p:nvPr>
        </p:nvSpPr>
        <p:spPr>
          <a:xfrm>
            <a:off x="6197600" y="1600200"/>
            <a:ext cx="5181600" cy="5029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-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1480800" cy="64507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210800" y="114301"/>
            <a:ext cx="1801368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210800" y="114301"/>
            <a:ext cx="1801368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6D5D7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210800" y="114301"/>
            <a:ext cx="1801368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2">
              <a:lumMod val="65000"/>
              <a:lumOff val="35000"/>
            </a:schemeClr>
          </a:solidFill>
          <a:latin typeface="Myriad Pro Semibold" panose="020B0503030403020204" charset="0"/>
          <a:ea typeface="Myriad Pro Semibold" panose="020B0503030403020204" charset="0"/>
          <a:cs typeface="Myriad Pro Semibold" panose="020B050303040302020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90204" pitchFamily="34" charset="0"/>
          <a:ea typeface="ヒラギノ角ゴ Pro W3" panose="020B030000000000000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90204" pitchFamily="34" charset="0"/>
          <a:ea typeface="ヒラギノ角ゴ Pro W3" panose="020B030000000000000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90204" pitchFamily="34" charset="0"/>
          <a:ea typeface="ヒラギノ角ゴ Pro W3" panose="020B030000000000000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90204" pitchFamily="34" charset="0"/>
          <a:ea typeface="ヒラギノ角ゴ Pro W3" panose="020B030000000000000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9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SzPct val="87000"/>
        <a:buFont typeface="ArialUnicodeMS" panose="020B0604020202020204" charset="-122"/>
        <a:buChar char="▸"/>
        <a:defRPr sz="22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63052"/>
        </a:buClr>
        <a:buSzPct val="80000"/>
        <a:buFont typeface="Wingdings" panose="05000000000000000000" charset="0"/>
        <a:buChar char="§"/>
        <a:defRPr sz="18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Char char="•"/>
        <a:defRPr sz="18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charset="0"/>
        <a:buChar char="ü"/>
        <a:defRPr sz="16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Courier New" panose="02070309020205020404" charset="0"/>
        <a:buChar char="o"/>
        <a:defRPr sz="1600">
          <a:solidFill>
            <a:srgbClr val="063052"/>
          </a:solidFill>
          <a:latin typeface="+mn-lt"/>
          <a:ea typeface="ヒラギノ角ゴ Pro W3" panose="020B030000000000000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9"/>
          <p:cNvSpPr txBox="1"/>
          <p:nvPr/>
        </p:nvSpPr>
        <p:spPr>
          <a:xfrm>
            <a:off x="1092634" y="2864938"/>
            <a:ext cx="10515600" cy="3320723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 i="0">
                <a:solidFill>
                  <a:srgbClr val="FFF0A0"/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世纪卓越国际演讲俱乐部</a:t>
            </a:r>
            <a:r>
              <a:rPr lang="en-US" altLang="zh-CN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273</a:t>
            </a:r>
            <a:r>
              <a:rPr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期会议</a:t>
            </a:r>
            <a:r>
              <a:rPr lang="en-US" altLang="zh-CN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本期主题：旅行    今日一词：在路上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分享人生智慧，演说别样精彩。</a:t>
            </a:r>
            <a:endParaRPr lang="en-US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" y="2042160"/>
            <a:ext cx="7249796" cy="2490470"/>
            <a:chOff x="437990" y="919454"/>
            <a:chExt cx="7249654" cy="2188911"/>
          </a:xfrm>
        </p:grpSpPr>
        <p:sp>
          <p:nvSpPr>
            <p:cNvPr id="2" name="Title 1"/>
            <p:cNvSpPr txBox="1"/>
            <p:nvPr/>
          </p:nvSpPr>
          <p:spPr>
            <a:xfrm>
              <a:off x="437990" y="919454"/>
              <a:ext cx="6327651" cy="1026366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总主持：</a:t>
              </a: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郑晓</a:t>
              </a: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endPara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Title 1"/>
          <p:cNvSpPr txBox="1"/>
          <p:nvPr/>
        </p:nvSpPr>
        <p:spPr>
          <a:xfrm>
            <a:off x="591982" y="3494796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942976"/>
            <a:ext cx="4057650" cy="541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13863" y="3658533"/>
            <a:ext cx="6096000" cy="9612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主持人 声音</a:t>
            </a:r>
            <a:r>
              <a:rPr lang="zh-CN" altLang="en-US" sz="20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教练</a:t>
            </a:r>
            <a:endParaRPr lang="en-US" altLang="zh-CN" sz="20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座右铭：世界喜欢勇敢冒险的人</a:t>
            </a: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5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992032" y="1732992"/>
            <a:ext cx="4304577" cy="10946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时间官</a:t>
            </a:r>
            <a:r>
              <a:rPr lang="zh-CN" altLang="en-US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黄伶俐</a:t>
            </a: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992032" y="3464951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小众文化爱好者，不畏惧他人眼光</a:t>
            </a:r>
            <a:endParaRPr lang="en-US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做想做的事情</a:t>
            </a:r>
            <a:endParaRPr lang="en-US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7BFC8B2-E24C-6F4D-BFAB-93C873085A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483" y="407719"/>
            <a:ext cx="3440225" cy="61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949829" y="1979324"/>
            <a:ext cx="446547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来宾介绍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6305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：汤莲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256049" y="775439"/>
            <a:ext cx="4510683" cy="5666509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949829" y="3507154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从容，快乐，感恩</a:t>
            </a:r>
            <a:endParaRPr lang="en-US" altLang="zh-CN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微笑地活在红尘中的小太阳</a:t>
            </a:r>
            <a:endParaRPr lang="zh-CN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66557" y="2409599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来宾介绍</a:t>
            </a:r>
            <a:endParaRPr lang="en-US" altLang="zh-CN" sz="7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582544" y="2503264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即兴演讲主持</a:t>
            </a:r>
            <a:r>
              <a:rPr lang="zh-CN" altLang="en-US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4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李雨雯</a:t>
            </a: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882490" y="3126688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582544" y="4070217"/>
            <a:ext cx="6235762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喜欢游泳、养生、爱笑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630" y="1136015"/>
            <a:ext cx="4198620" cy="48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66557" y="2409599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即兴演讲</a:t>
            </a:r>
            <a:endParaRPr lang="en-US" altLang="zh-CN" sz="7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128092" y="2342867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备稿</a:t>
            </a:r>
            <a:r>
              <a:rPr lang="en-US" altLang="zh-CN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演讲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52873" y="1905607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备稿演讲一</a:t>
            </a:r>
            <a:r>
              <a:rPr lang="zh-CN" altLang="en-US" sz="44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：姚品雅</a:t>
            </a:r>
            <a:endParaRPr lang="en-US" altLang="zh-CN" sz="3200" b="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652873" y="3385645"/>
            <a:ext cx="6243631" cy="6987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</a:t>
            </a:r>
            <a:r>
              <a:rPr lang="zh-CN" altLang="en-US" sz="2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性签名：</a:t>
            </a:r>
            <a:r>
              <a:rPr lang="zh-CN" altLang="en-US" sz="2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许自己以执念，许执念以时间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33" y="1158309"/>
            <a:ext cx="3648835" cy="48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686738" y="1782376"/>
            <a:ext cx="5337673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备稿</a:t>
            </a:r>
            <a:r>
              <a:rPr lang="zh-CN" altLang="en-US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演讲二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6305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：刘金玲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54" y="775439"/>
            <a:ext cx="3777672" cy="5666509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86738" y="3464951"/>
            <a:ext cx="5935816" cy="168382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元熙国际演讲俱乐部创会主席</a:t>
            </a:r>
            <a:endParaRPr lang="en-US" altLang="zh-CN" sz="2000" kern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深圳朗诵艺术家协会</a:t>
            </a: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会员</a:t>
            </a:r>
            <a:endParaRPr lang="en-US" altLang="zh-CN" sz="2000" kern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座右铭：办法</a:t>
            </a: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总比困难多。</a:t>
            </a:r>
            <a:endParaRPr lang="zh-CN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128092" y="2145612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7200" kern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</a:t>
            </a:r>
            <a:r>
              <a:rPr lang="zh-CN" altLang="en-US" sz="7200" kern="0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咖工作坊</a:t>
            </a:r>
            <a:endParaRPr kumimoji="0" lang="en-US" altLang="zh-CN" sz="7200" b="1" i="0" u="none" strike="noStrike" kern="0" cap="none" spc="0" normalizeH="0" baseline="0" noProof="0" dirty="0">
              <a:ln>
                <a:noFill/>
              </a:ln>
              <a:solidFill>
                <a:srgbClr val="06305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7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679406" y="2200292"/>
            <a:ext cx="3755937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事务官：芒果</a:t>
            </a: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/Users/mango/Desktop/自我头像.jpeg自我头像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23113" y="1219835"/>
            <a:ext cx="4347210" cy="4093210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679406" y="3732698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爱唠嗑，喜欢吃芒果的东北芒果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723098" y="1474692"/>
            <a:ext cx="5330330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幽默与抑扬顿挫</a:t>
            </a:r>
            <a:r>
              <a:rPr lang="en-US" altLang="zh-CN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</a:p>
        </p:txBody>
      </p:sp>
      <p:sp>
        <p:nvSpPr>
          <p:cNvPr id="6" name="Title 1"/>
          <p:cNvSpPr txBox="1"/>
          <p:nvPr/>
        </p:nvSpPr>
        <p:spPr>
          <a:xfrm>
            <a:off x="723098" y="3464560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世纪卓越头马第</a:t>
            </a:r>
            <a:r>
              <a:rPr lang="en-US" altLang="zh-CN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届官员团队教育副会长</a:t>
            </a:r>
            <a:endParaRPr lang="en-US" altLang="zh-CN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个性签名：开心就好</a:t>
            </a:r>
            <a:endParaRPr lang="en-US" altLang="zh-CN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264400" y="1026942"/>
            <a:ext cx="3342640" cy="51643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88333" y="2540840"/>
            <a:ext cx="23999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刘小昊</a:t>
            </a:r>
            <a:endParaRPr lang="en-US" altLang="zh-CN" sz="36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376443" y="2530369"/>
            <a:ext cx="6539261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休息</a:t>
            </a:r>
            <a:r>
              <a:rPr lang="zh-CN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</a:t>
            </a:r>
            <a:r>
              <a:rPr lang="en-US" altLang="zh-CN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合影</a:t>
            </a:r>
            <a:endParaRPr lang="zh-CN" sz="7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376443" y="2530369"/>
            <a:ext cx="6539261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精心点评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68842" y="1978628"/>
            <a:ext cx="4712540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即兴点评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6305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6305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许荣聪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868842" y="3382401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</a:t>
            </a:r>
            <a:r>
              <a:rPr lang="en-US" altLang="zh-CN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届官员团队，现任秘书长</a:t>
            </a:r>
            <a:endParaRPr lang="en-US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标签：崇拜钢铁侠的阳光男孩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73660" y="1494439"/>
            <a:ext cx="3950084" cy="4060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19" y="1122680"/>
            <a:ext cx="3795712" cy="5060950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868842" y="1979324"/>
            <a:ext cx="5365808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备稿演讲一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6305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：哈哈顺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868842" y="3382401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届官员团队，现任</a:t>
            </a:r>
            <a:r>
              <a:rPr lang="zh-CN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事务官</a:t>
            </a:r>
            <a:endParaRPr lang="en-US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个性签名：</a:t>
            </a:r>
            <a:r>
              <a:rPr lang="zh-CN" altLang="en-US" sz="20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内心拥有小宇宙的工程狮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52873" y="1905607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备稿</a:t>
            </a:r>
            <a:r>
              <a:rPr lang="zh-CN" altLang="en-US" sz="4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点评</a:t>
            </a: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</a:t>
            </a:r>
            <a:r>
              <a:rPr lang="zh-CN" altLang="en-US" sz="44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：王东辉</a:t>
            </a:r>
            <a:endParaRPr lang="en-US" altLang="zh-CN" sz="3200" b="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652873" y="3425525"/>
            <a:ext cx="6243631" cy="6987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一个选择理性思考，感性生活的人。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555" y="959820"/>
            <a:ext cx="4931410" cy="493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220" y="1831466"/>
            <a:ext cx="5401857" cy="10946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</a:t>
            </a:r>
            <a:r>
              <a:rPr lang="zh-CN" altLang="en-US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官报告：</a:t>
            </a: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黄伶俐</a:t>
            </a: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823220" y="3525519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小众文化爱好者，不畏惧他人眼光</a:t>
            </a:r>
            <a:endParaRPr lang="en-US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做想做的事情</a:t>
            </a:r>
            <a:endParaRPr lang="en-US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7BFC8B2-E24C-6F4D-BFAB-93C873085A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483" y="407719"/>
            <a:ext cx="3440225" cy="61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3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2294626" y="1407737"/>
            <a:ext cx="7936782" cy="2626995"/>
            <a:chOff x="-248983" y="799460"/>
            <a:chExt cx="7936627" cy="2308905"/>
          </a:xfrm>
        </p:grpSpPr>
        <p:sp>
          <p:nvSpPr>
            <p:cNvPr id="2" name="Title 1"/>
            <p:cNvSpPr txBox="1"/>
            <p:nvPr/>
          </p:nvSpPr>
          <p:spPr>
            <a:xfrm>
              <a:off x="-248983" y="799460"/>
              <a:ext cx="7936626" cy="1066165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panose="020B0300000000000000" charset="-128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  <a:ea typeface="ヒラギノ角ゴ Pro W3" panose="020B0300000000000000" charset="-128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  <a:ea typeface="ヒラギノ角ゴ Pro W3" panose="020B0300000000000000" charset="-128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  <a:ea typeface="ヒラギノ角ゴ Pro W3" panose="020B0300000000000000" charset="-128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  <a:ea typeface="ヒラギノ角ゴ Pro W3" panose="020B0300000000000000" charset="-128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今晚例会最佳角色投票二维码</a:t>
              </a: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panose="020B0300000000000000" charset="-128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  <a:ea typeface="ヒラギノ角ゴ Pro W3" panose="020B0300000000000000" charset="-128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  <a:ea typeface="ヒラギノ角ゴ Pro W3" panose="020B0300000000000000" charset="-128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  <a:ea typeface="ヒラギノ角ゴ Pro W3" panose="020B0300000000000000" charset="-128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  <a:ea typeface="ヒラギノ角ゴ Pro W3" panose="020B0300000000000000" charset="-128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9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45" y="2758177"/>
            <a:ext cx="3830320" cy="3820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686738" y="1782376"/>
            <a:ext cx="5337673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400" kern="0" noProof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总点评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6305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：刘金玲</a:t>
            </a:r>
            <a:endParaRPr kumimoji="0" lang="en-US" altLang="zh-CN" sz="4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54" y="775439"/>
            <a:ext cx="3777672" cy="5666509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86738" y="3464951"/>
            <a:ext cx="5935816" cy="168382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元熙国际演讲俱乐部创会主席</a:t>
            </a:r>
            <a:endParaRPr lang="en-US" altLang="zh-CN" sz="2000" kern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深圳朗诵艺术家协会</a:t>
            </a: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会员</a:t>
            </a:r>
            <a:endParaRPr lang="en-US" altLang="zh-CN" sz="2000" kern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座右铭：办法</a:t>
            </a: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总比困难多。</a:t>
            </a:r>
            <a:endParaRPr lang="zh-CN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23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itle 1"/>
          <p:cNvSpPr txBox="1"/>
          <p:nvPr/>
        </p:nvSpPr>
        <p:spPr>
          <a:xfrm>
            <a:off x="692404" y="3839394"/>
            <a:ext cx="5042457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爱好：旅</a:t>
            </a:r>
            <a:r>
              <a:rPr lang="zh-CN" altLang="en-US" sz="2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游，看电影，买衣服</a:t>
            </a:r>
            <a:endParaRPr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692404" y="1846113"/>
            <a:ext cx="6309661" cy="83225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真情分享主持</a:t>
            </a:r>
            <a:r>
              <a:rPr lang="zh-CN" altLang="en-US" sz="44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：大湘子</a:t>
            </a:r>
          </a:p>
        </p:txBody>
      </p:sp>
      <p:pic>
        <p:nvPicPr>
          <p:cNvPr id="5" name="图片 4" descr="照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088" y="870880"/>
            <a:ext cx="4061380" cy="53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66557" y="2409599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会长开幕致辞</a:t>
            </a:r>
            <a:endParaRPr lang="en-US" altLang="zh-CN" sz="7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650738" y="1592795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颁奖主持：</a:t>
            </a: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二师兄</a:t>
            </a: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650738" y="3201863"/>
            <a:ext cx="5935816" cy="151081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届官员团队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现任会员副会长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VPM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畅言头马俱乐部前会长</a:t>
            </a:r>
            <a:endParaRPr lang="en-US" altLang="zh-CN" sz="20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年头马演讲经验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927848" y="1060042"/>
            <a:ext cx="3567444" cy="4758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128092" y="1855417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例会交接</a:t>
            </a:r>
            <a:endParaRPr lang="en-US" altLang="zh-CN" sz="7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下期例会预告</a:t>
            </a:r>
            <a:endParaRPr kumimoji="0" lang="en-US" altLang="zh-CN" sz="7200" b="1" i="0" u="none" strike="noStrike" kern="0" cap="none" spc="0" normalizeH="0" baseline="0" noProof="0" dirty="0">
              <a:ln>
                <a:noFill/>
              </a:ln>
              <a:solidFill>
                <a:srgbClr val="06305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128092" y="2145612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闭幕致辞</a:t>
            </a:r>
            <a:endParaRPr kumimoji="0" lang="en-US" altLang="zh-CN" sz="7200" b="1" i="0" u="none" strike="noStrike" kern="0" cap="none" spc="0" normalizeH="0" baseline="0" noProof="0" dirty="0">
              <a:ln>
                <a:noFill/>
              </a:ln>
              <a:solidFill>
                <a:srgbClr val="06305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755177" y="1689735"/>
            <a:ext cx="4958327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会长致词</a:t>
            </a:r>
            <a:r>
              <a:rPr lang="zh-CN" altLang="en-US" sz="4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：陈智雍</a:t>
            </a: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690993" y="1689735"/>
            <a:ext cx="5028565" cy="3727450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>
          <a:xfrm>
            <a:off x="755177" y="3205383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世纪卓越俱乐部现任会长</a:t>
            </a:r>
            <a:endParaRPr lang="en-US" altLang="zh-CN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当得了混沌大学辅导员、才是好的终身学习者</a:t>
            </a:r>
            <a:endParaRPr lang="en-US" altLang="zh-CN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738" y="820616"/>
            <a:ext cx="10410093" cy="24735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头马是一家全球性的非营利教育组织，总部位于美国的科罗拉多州。自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1924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年以来，帮助来自全球不同背景的人成为更加自信地演讲者、沟通者与领导者。</a:t>
            </a:r>
            <a:endParaRPr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itle 1"/>
          <p:cNvSpPr txBox="1"/>
          <p:nvPr/>
        </p:nvSpPr>
        <p:spPr bwMode="auto">
          <a:xfrm>
            <a:off x="5086711" y="5341434"/>
            <a:ext cx="2133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持续增长！</a:t>
            </a:r>
            <a:endParaRPr lang="en-US" altLang="zh-CN" sz="3200" b="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 bwMode="auto">
          <a:xfrm>
            <a:off x="1593234" y="3657600"/>
            <a:ext cx="2133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360,000+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members</a:t>
            </a:r>
            <a:endParaRPr lang="en-US" altLang="zh-CN" sz="2000" b="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Title 1"/>
          <p:cNvSpPr txBox="1"/>
          <p:nvPr/>
        </p:nvSpPr>
        <p:spPr bwMode="auto">
          <a:xfrm>
            <a:off x="4913779" y="3657600"/>
            <a:ext cx="2133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145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countries</a:t>
            </a:r>
            <a:endParaRPr lang="en-US" altLang="zh-CN" sz="2000" b="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itle 1"/>
          <p:cNvSpPr txBox="1"/>
          <p:nvPr/>
        </p:nvSpPr>
        <p:spPr bwMode="auto">
          <a:xfrm>
            <a:off x="8180249" y="3657600"/>
            <a:ext cx="2133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16,800+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clubs</a:t>
            </a:r>
            <a:endParaRPr lang="en-US" altLang="zh-CN" sz="2000" b="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38200" y="365125"/>
            <a:ext cx="10515600" cy="6834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i="0">
                <a:solidFill>
                  <a:schemeClr val="tx2">
                    <a:lumMod val="65000"/>
                    <a:lumOff val="35000"/>
                  </a:schemeClr>
                </a:solidFill>
                <a:latin typeface="Myriad Pro Semibold" panose="020B0503030403020204" charset="0"/>
                <a:ea typeface="Myriad Pro Semibold" panose="020B0503030403020204" charset="0"/>
                <a:cs typeface="Myriad Pro Semibold" panose="020B050303040302020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kern="0" dirty="0"/>
              <a:t>什么是头马</a:t>
            </a:r>
            <a:r>
              <a:rPr lang="en-US" altLang="zh-CN" kern="0" dirty="0"/>
              <a:t>Toastmasters?</a:t>
            </a:r>
            <a:endParaRPr lang="zh-CN" altLang="en-US" kern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37"/>
          </a:xfrm>
        </p:spPr>
        <p:txBody>
          <a:bodyPr/>
          <a:lstStyle/>
          <a:p>
            <a:r>
              <a:rPr lang="zh-CN" altLang="en-US" dirty="0"/>
              <a:t>世纪卓越头马俱乐部成长历程</a:t>
            </a:r>
          </a:p>
        </p:txBody>
      </p:sp>
      <p:grpSp>
        <p:nvGrpSpPr>
          <p:cNvPr id="3" name="36113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9" y="1209220"/>
            <a:ext cx="11017189" cy="4161703"/>
            <a:chOff x="670719" y="1209220"/>
            <a:chExt cx="11017189" cy="4161703"/>
          </a:xfrm>
        </p:grpSpPr>
        <p:sp>
          <p:nvSpPr>
            <p:cNvPr id="5" name="îśļiḋê"/>
            <p:cNvSpPr/>
            <p:nvPr/>
          </p:nvSpPr>
          <p:spPr>
            <a:xfrm>
              <a:off x="3911653" y="2600690"/>
              <a:ext cx="4368695" cy="2184916"/>
            </a:xfrm>
            <a:custGeom>
              <a:avLst/>
              <a:gdLst>
                <a:gd name="connsiteX0" fmla="*/ 2184336 w 4368695"/>
                <a:gd name="connsiteY0" fmla="*/ 0 h 2184916"/>
                <a:gd name="connsiteX1" fmla="*/ 2238431 w 4368695"/>
                <a:gd name="connsiteY1" fmla="*/ 708 h 2184916"/>
                <a:gd name="connsiteX2" fmla="*/ 2238366 w 4368695"/>
                <a:gd name="connsiteY2" fmla="*/ 3340 h 2184916"/>
                <a:gd name="connsiteX3" fmla="*/ 2369596 w 4368695"/>
                <a:gd name="connsiteY3" fmla="*/ 7665 h 2184916"/>
                <a:gd name="connsiteX4" fmla="*/ 4368386 w 4368695"/>
                <a:gd name="connsiteY4" fmla="*/ 2146622 h 2184916"/>
                <a:gd name="connsiteX5" fmla="*/ 4368695 w 4368695"/>
                <a:gd name="connsiteY5" fmla="*/ 2184916 h 2184916"/>
                <a:gd name="connsiteX6" fmla="*/ 4273926 w 4368695"/>
                <a:gd name="connsiteY6" fmla="*/ 2178483 h 2184916"/>
                <a:gd name="connsiteX7" fmla="*/ 2398019 w 4368695"/>
                <a:gd name="connsiteY7" fmla="*/ 99116 h 2184916"/>
                <a:gd name="connsiteX8" fmla="*/ 2236184 w 4368695"/>
                <a:gd name="connsiteY8" fmla="*/ 90942 h 2184916"/>
                <a:gd name="connsiteX9" fmla="*/ 2236151 w 4368695"/>
                <a:gd name="connsiteY9" fmla="*/ 92252 h 2184916"/>
                <a:gd name="connsiteX10" fmla="*/ 92335 w 4368695"/>
                <a:gd name="connsiteY10" fmla="*/ 2133126 h 2184916"/>
                <a:gd name="connsiteX11" fmla="*/ 91610 w 4368695"/>
                <a:gd name="connsiteY11" fmla="*/ 2184916 h 2184916"/>
                <a:gd name="connsiteX12" fmla="*/ 0 w 4368695"/>
                <a:gd name="connsiteY12" fmla="*/ 2184916 h 2184916"/>
                <a:gd name="connsiteX13" fmla="*/ 1961001 w 4368695"/>
                <a:gd name="connsiteY13" fmla="*/ 11281 h 2184916"/>
                <a:gd name="connsiteX14" fmla="*/ 2146132 w 4368695"/>
                <a:gd name="connsiteY14" fmla="*/ 1930 h 2184916"/>
                <a:gd name="connsiteX15" fmla="*/ 2146101 w 4368695"/>
                <a:gd name="connsiteY15" fmla="*/ 299 h 2184916"/>
                <a:gd name="connsiteX16" fmla="*/ 2165654 w 4368695"/>
                <a:gd name="connsiteY16" fmla="*/ 944 h 218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68695" h="2184916">
                  <a:moveTo>
                    <a:pt x="2184336" y="0"/>
                  </a:moveTo>
                  <a:cubicBezTo>
                    <a:pt x="2202368" y="0"/>
                    <a:pt x="2220399" y="202"/>
                    <a:pt x="2238431" y="708"/>
                  </a:cubicBezTo>
                  <a:lnTo>
                    <a:pt x="2238366" y="3340"/>
                  </a:lnTo>
                  <a:lnTo>
                    <a:pt x="2369596" y="7665"/>
                  </a:lnTo>
                  <a:cubicBezTo>
                    <a:pt x="3472831" y="100237"/>
                    <a:pt x="4348514" y="1015502"/>
                    <a:pt x="4368386" y="2146622"/>
                  </a:cubicBezTo>
                  <a:cubicBezTo>
                    <a:pt x="4368592" y="2159387"/>
                    <a:pt x="4368695" y="2172151"/>
                    <a:pt x="4368695" y="2184916"/>
                  </a:cubicBezTo>
                  <a:lnTo>
                    <a:pt x="4273926" y="2178483"/>
                  </a:lnTo>
                  <a:cubicBezTo>
                    <a:pt x="4273926" y="1096188"/>
                    <a:pt x="3451668" y="206144"/>
                    <a:pt x="2398019" y="99116"/>
                  </a:cubicBezTo>
                  <a:lnTo>
                    <a:pt x="2236184" y="90942"/>
                  </a:lnTo>
                  <a:lnTo>
                    <a:pt x="2236151" y="92252"/>
                  </a:lnTo>
                  <a:cubicBezTo>
                    <a:pt x="1080769" y="63626"/>
                    <a:pt x="120938" y="977345"/>
                    <a:pt x="92335" y="2133126"/>
                  </a:cubicBezTo>
                  <a:cubicBezTo>
                    <a:pt x="91921" y="2150322"/>
                    <a:pt x="91610" y="2167619"/>
                    <a:pt x="91610" y="2184916"/>
                  </a:cubicBezTo>
                  <a:lnTo>
                    <a:pt x="0" y="2184916"/>
                  </a:lnTo>
                  <a:cubicBezTo>
                    <a:pt x="0" y="1053672"/>
                    <a:pt x="859541" y="123174"/>
                    <a:pt x="1961001" y="11281"/>
                  </a:cubicBezTo>
                  <a:lnTo>
                    <a:pt x="2146132" y="1930"/>
                  </a:lnTo>
                  <a:lnTo>
                    <a:pt x="2146101" y="299"/>
                  </a:lnTo>
                  <a:lnTo>
                    <a:pt x="2165654" y="9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" name="ïṡļïḑé"/>
            <p:cNvSpPr/>
            <p:nvPr/>
          </p:nvSpPr>
          <p:spPr>
            <a:xfrm>
              <a:off x="3634273" y="4462272"/>
              <a:ext cx="646668" cy="6466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01</a:t>
              </a:r>
              <a:endParaRPr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ïsļîdè"/>
            <p:cNvSpPr/>
            <p:nvPr/>
          </p:nvSpPr>
          <p:spPr>
            <a:xfrm>
              <a:off x="7901473" y="4462272"/>
              <a:ext cx="646668" cy="6466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05</a:t>
              </a:r>
            </a:p>
          </p:txBody>
        </p:sp>
        <p:grpSp>
          <p:nvGrpSpPr>
            <p:cNvPr id="8" name="î$ḻïḓe"/>
            <p:cNvGrpSpPr/>
            <p:nvPr/>
          </p:nvGrpSpPr>
          <p:grpSpPr>
            <a:xfrm>
              <a:off x="670719" y="4373696"/>
              <a:ext cx="2697555" cy="997227"/>
              <a:chOff x="936018" y="1428509"/>
              <a:chExt cx="2786817" cy="1030224"/>
            </a:xfrm>
          </p:grpSpPr>
          <p:sp>
            <p:nvSpPr>
              <p:cNvPr id="24" name="ïṩļïḍê"/>
              <p:cNvSpPr/>
              <p:nvPr/>
            </p:nvSpPr>
            <p:spPr bwMode="auto">
              <a:xfrm>
                <a:off x="936018" y="1428509"/>
                <a:ext cx="2786817" cy="392113"/>
              </a:xfrm>
              <a:prstGeom prst="rect">
                <a:avLst/>
              </a:prstGeom>
              <a:noFill/>
              <a:ln w="28575" algn="ctr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algn="r" defTabSz="914400"/>
                <a:r>
                  <a:rPr lang="en-US" altLang="zh-CN" sz="1600" b="1" kern="0" dirty="0"/>
                  <a:t>2014</a:t>
                </a:r>
                <a:r>
                  <a:rPr lang="zh-CN" altLang="en-US" sz="1600" b="1" kern="0" dirty="0"/>
                  <a:t>年</a:t>
                </a:r>
                <a:r>
                  <a:rPr lang="en-US" altLang="zh-CN" sz="1600" b="1" kern="0" dirty="0"/>
                  <a:t>12</a:t>
                </a:r>
                <a:r>
                  <a:rPr lang="zh-CN" altLang="en-US" sz="1600" b="1" kern="0" dirty="0"/>
                  <a:t>月</a:t>
                </a:r>
                <a:r>
                  <a:rPr lang="en-US" altLang="zh-CN" sz="1600" b="1" kern="0" dirty="0"/>
                  <a:t>23</a:t>
                </a:r>
                <a:r>
                  <a:rPr lang="zh-CN" altLang="en-US" sz="1600" b="1" kern="0" dirty="0"/>
                  <a:t>日</a:t>
                </a:r>
              </a:p>
            </p:txBody>
          </p:sp>
          <p:sp>
            <p:nvSpPr>
              <p:cNvPr id="25" name="ïṡḷïḋé"/>
              <p:cNvSpPr/>
              <p:nvPr/>
            </p:nvSpPr>
            <p:spPr>
              <a:xfrm>
                <a:off x="936018" y="1820622"/>
                <a:ext cx="2786817" cy="6381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</a:rPr>
                  <a:t>第一期示范会议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íSlîďe"/>
            <p:cNvGrpSpPr/>
            <p:nvPr/>
          </p:nvGrpSpPr>
          <p:grpSpPr>
            <a:xfrm>
              <a:off x="8825313" y="4373696"/>
              <a:ext cx="2862595" cy="997227"/>
              <a:chOff x="1812227" y="1428509"/>
              <a:chExt cx="2028694" cy="1030224"/>
            </a:xfrm>
          </p:grpSpPr>
          <p:sp>
            <p:nvSpPr>
              <p:cNvPr id="22" name="ïṡḻiḋè"/>
              <p:cNvSpPr/>
              <p:nvPr/>
            </p:nvSpPr>
            <p:spPr bwMode="auto">
              <a:xfrm>
                <a:off x="1812227" y="1428509"/>
                <a:ext cx="1910608" cy="392113"/>
              </a:xfrm>
              <a:prstGeom prst="rect">
                <a:avLst/>
              </a:prstGeom>
              <a:noFill/>
              <a:ln w="28575" algn="ctr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defTabSz="914400"/>
                <a:r>
                  <a:rPr lang="zh-CN" altLang="en-US" sz="1600" b="1" kern="0" dirty="0"/>
                  <a:t>头马价值观</a:t>
                </a:r>
              </a:p>
            </p:txBody>
          </p:sp>
          <p:sp>
            <p:nvSpPr>
              <p:cNvPr id="23" name="iṣļíḍe"/>
              <p:cNvSpPr/>
              <p:nvPr/>
            </p:nvSpPr>
            <p:spPr>
              <a:xfrm>
                <a:off x="1812227" y="1820622"/>
                <a:ext cx="2028694" cy="6381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正直、尊重、服务、卓越</a:t>
                </a:r>
                <a:endParaRPr lang="en-US" altLang="zh-CN" sz="18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îšḷíḋé"/>
            <p:cNvSpPr/>
            <p:nvPr/>
          </p:nvSpPr>
          <p:spPr>
            <a:xfrm>
              <a:off x="5789445" y="2304512"/>
              <a:ext cx="646668" cy="6466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03</a:t>
              </a:r>
              <a:endParaRPr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işḻïďê"/>
            <p:cNvSpPr/>
            <p:nvPr/>
          </p:nvSpPr>
          <p:spPr>
            <a:xfrm>
              <a:off x="7359761" y="2922348"/>
              <a:ext cx="646668" cy="6466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04</a:t>
              </a:r>
            </a:p>
          </p:txBody>
        </p:sp>
        <p:sp>
          <p:nvSpPr>
            <p:cNvPr id="12" name="ïşḻîḋê"/>
            <p:cNvSpPr/>
            <p:nvPr/>
          </p:nvSpPr>
          <p:spPr>
            <a:xfrm>
              <a:off x="4256470" y="2922348"/>
              <a:ext cx="646668" cy="6466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02</a:t>
              </a:r>
              <a:endParaRPr sz="14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13" name="iṩľíḋé"/>
            <p:cNvGrpSpPr/>
            <p:nvPr/>
          </p:nvGrpSpPr>
          <p:grpSpPr>
            <a:xfrm>
              <a:off x="1030517" y="2733928"/>
              <a:ext cx="2870200" cy="997227"/>
              <a:chOff x="757661" y="1428509"/>
              <a:chExt cx="2965175" cy="1030224"/>
            </a:xfrm>
          </p:grpSpPr>
          <p:sp>
            <p:nvSpPr>
              <p:cNvPr id="20" name="iṧ1ide"/>
              <p:cNvSpPr/>
              <p:nvPr/>
            </p:nvSpPr>
            <p:spPr bwMode="auto">
              <a:xfrm>
                <a:off x="757661" y="1428509"/>
                <a:ext cx="2965175" cy="392113"/>
              </a:xfrm>
              <a:prstGeom prst="rect">
                <a:avLst/>
              </a:prstGeom>
              <a:noFill/>
              <a:ln w="28575" algn="ctr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algn="r" defTabSz="914400"/>
                <a:r>
                  <a:rPr lang="en-US" altLang="zh-CN" sz="1600" b="1" kern="0" dirty="0"/>
                  <a:t>2015</a:t>
                </a:r>
                <a:r>
                  <a:rPr lang="zh-CN" altLang="en-US" sz="1600" b="1" kern="0" dirty="0"/>
                  <a:t>年</a:t>
                </a:r>
                <a:r>
                  <a:rPr lang="en-US" altLang="zh-CN" sz="1600" b="1" kern="0" dirty="0"/>
                  <a:t>05</a:t>
                </a:r>
                <a:r>
                  <a:rPr lang="zh-CN" altLang="en-US" sz="1600" b="1" kern="0" dirty="0"/>
                  <a:t>月</a:t>
                </a:r>
                <a:r>
                  <a:rPr lang="en-US" altLang="zh-CN" sz="1600" b="1" kern="0" dirty="0"/>
                  <a:t>23</a:t>
                </a:r>
                <a:r>
                  <a:rPr lang="zh-CN" altLang="en-US" sz="1600" b="1" kern="0" dirty="0"/>
                  <a:t>日</a:t>
                </a:r>
              </a:p>
            </p:txBody>
          </p:sp>
          <p:sp>
            <p:nvSpPr>
              <p:cNvPr id="21" name="îŝḷiḑè"/>
              <p:cNvSpPr/>
              <p:nvPr/>
            </p:nvSpPr>
            <p:spPr>
              <a:xfrm>
                <a:off x="757661" y="1820622"/>
                <a:ext cx="2965175" cy="6381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美国总部通过，正式成立</a:t>
                </a:r>
                <a:endParaRPr lang="en-US" altLang="zh-CN" sz="1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îśḷiḑe"/>
            <p:cNvGrpSpPr/>
            <p:nvPr/>
          </p:nvGrpSpPr>
          <p:grpSpPr>
            <a:xfrm>
              <a:off x="8287139" y="2733928"/>
              <a:ext cx="2874344" cy="997227"/>
              <a:chOff x="1812227" y="1428509"/>
              <a:chExt cx="1910608" cy="1030224"/>
            </a:xfrm>
          </p:grpSpPr>
          <p:sp>
            <p:nvSpPr>
              <p:cNvPr id="18" name="ïŝ1ídé"/>
              <p:cNvSpPr/>
              <p:nvPr/>
            </p:nvSpPr>
            <p:spPr bwMode="auto">
              <a:xfrm>
                <a:off x="1812227" y="1428509"/>
                <a:ext cx="1910608" cy="392113"/>
              </a:xfrm>
              <a:prstGeom prst="rect">
                <a:avLst/>
              </a:prstGeom>
              <a:noFill/>
              <a:ln w="28575" algn="ctr">
                <a:noFill/>
                <a:round/>
              </a:ln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defTabSz="914400"/>
                <a:r>
                  <a:rPr lang="zh-CN" altLang="en-US" sz="1800" b="1" kern="0" dirty="0"/>
                  <a:t>隶属于</a:t>
                </a:r>
              </a:p>
            </p:txBody>
          </p:sp>
          <p:sp>
            <p:nvSpPr>
              <p:cNvPr id="19" name="iŝ1iḓè"/>
              <p:cNvSpPr/>
              <p:nvPr/>
            </p:nvSpPr>
            <p:spPr>
              <a:xfrm>
                <a:off x="1812227" y="1820622"/>
                <a:ext cx="1910608" cy="6381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头马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118</a:t>
                </a:r>
                <a:r>
                  <a:rPr lang="zh-CN" altLang="en-US" sz="1800" b="1" dirty="0">
                    <a:solidFill>
                      <a:schemeClr val="tx1"/>
                    </a:solidFill>
                  </a:rPr>
                  <a:t>大区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D</a:t>
                </a:r>
                <a:r>
                  <a:rPr lang="zh-CN" altLang="en-US" sz="1800" b="1" dirty="0">
                    <a:solidFill>
                      <a:schemeClr val="tx1"/>
                    </a:solidFill>
                  </a:rPr>
                  <a:t>中区</a:t>
                </a:r>
                <a:r>
                  <a:rPr lang="en-US" altLang="zh-CN" sz="1800" b="1" dirty="0">
                    <a:solidFill>
                      <a:schemeClr val="tx1"/>
                    </a:solidFill>
                  </a:rPr>
                  <a:t>D1</a:t>
                </a:r>
                <a:r>
                  <a:rPr lang="zh-CN" altLang="en-US" sz="1800" b="1" dirty="0">
                    <a:solidFill>
                      <a:schemeClr val="tx1"/>
                    </a:solidFill>
                  </a:rPr>
                  <a:t>小区</a:t>
                </a:r>
                <a:endParaRPr lang="en-US" altLang="zh-CN" sz="18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îśḻíďê"/>
            <p:cNvGrpSpPr/>
            <p:nvPr/>
          </p:nvGrpSpPr>
          <p:grpSpPr>
            <a:xfrm>
              <a:off x="4256469" y="1209220"/>
              <a:ext cx="3855899" cy="997227"/>
              <a:chOff x="849796" y="1428509"/>
              <a:chExt cx="3983493" cy="1030224"/>
            </a:xfrm>
          </p:grpSpPr>
          <p:sp>
            <p:nvSpPr>
              <p:cNvPr id="16" name="îSľiḋè"/>
              <p:cNvSpPr/>
              <p:nvPr/>
            </p:nvSpPr>
            <p:spPr bwMode="auto">
              <a:xfrm>
                <a:off x="1212100" y="1428509"/>
                <a:ext cx="3136750" cy="392113"/>
              </a:xfrm>
              <a:prstGeom prst="rect">
                <a:avLst/>
              </a:prstGeom>
              <a:noFill/>
              <a:ln w="28575" algn="ctr">
                <a:noFill/>
                <a:round/>
              </a:ln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914400"/>
                <a:r>
                  <a:rPr lang="zh-CN" altLang="en-US" sz="1800" b="1" kern="0" dirty="0"/>
                  <a:t>每周四</a:t>
                </a:r>
                <a:r>
                  <a:rPr lang="en-US" altLang="zh-CN" sz="1800" b="1" kern="0" dirty="0"/>
                  <a:t>19:30-21:30</a:t>
                </a:r>
                <a:endParaRPr lang="zh-CN" altLang="en-US" sz="1800" b="1" kern="0" dirty="0"/>
              </a:p>
            </p:txBody>
          </p:sp>
          <p:sp>
            <p:nvSpPr>
              <p:cNvPr id="17" name="îṩľîḋé"/>
              <p:cNvSpPr/>
              <p:nvPr/>
            </p:nvSpPr>
            <p:spPr>
              <a:xfrm>
                <a:off x="849796" y="1820622"/>
                <a:ext cx="3983493" cy="6381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>
                <a:defPPr>
                  <a:defRPr lang="en-US"/>
                </a:defPPr>
                <a:lvl1pPr marL="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1pPr>
                <a:lvl2pPr marL="609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2pPr>
                <a:lvl3pPr marL="1219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3pPr>
                <a:lvl4pPr marL="1828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4pPr>
                <a:lvl5pPr marL="24384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5pPr>
                <a:lvl6pPr marL="30480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6pPr>
                <a:lvl7pPr marL="36576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7pPr>
                <a:lvl8pPr marL="42672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8pPr>
                <a:lvl9pPr marL="4876800" algn="l" defTabSz="609600" rtl="0" eaLnBrk="1" latinLnBrk="0" hangingPunct="1">
                  <a:defRPr sz="24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>
                  <a:lnSpc>
                    <a:spcPct val="150000"/>
                  </a:lnSpc>
                </a:pPr>
                <a:r>
                  <a:rPr lang="zh-CN" altLang="en-US" sz="1800" b="1" dirty="0">
                    <a:solidFill>
                      <a:schemeClr val="tx1"/>
                    </a:solidFill>
                  </a:rPr>
                  <a:t>分享人生智慧，演说别样精彩</a:t>
                </a:r>
                <a:endParaRPr lang="en-US" altLang="zh-CN" sz="1800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734903" y="3272838"/>
            <a:ext cx="2908543" cy="27535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世纪卓越的愿景</a:t>
            </a:r>
          </a:p>
        </p:txBody>
      </p:sp>
      <p:grpSp>
        <p:nvGrpSpPr>
          <p:cNvPr id="3" name="3553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59263" y="1050009"/>
            <a:ext cx="6350489" cy="4816157"/>
            <a:chOff x="2751312" y="1822684"/>
            <a:chExt cx="6350489" cy="4816157"/>
          </a:xfrm>
        </p:grpSpPr>
        <p:sp>
          <p:nvSpPr>
            <p:cNvPr id="4" name="ï$ḻîḍè"/>
            <p:cNvSpPr txBox="1"/>
            <p:nvPr/>
          </p:nvSpPr>
          <p:spPr>
            <a:xfrm>
              <a:off x="2751312" y="4740012"/>
              <a:ext cx="6350489" cy="1881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zh-CN" altLang="en-US" sz="3200" b="1" dirty="0"/>
                <a:t>卓越领导力和沟通力的成长平台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880414" y="6638841"/>
              <a:ext cx="565867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iṡ1î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/>
            <p:nvPr/>
          </p:nvGrpSpPr>
          <p:grpSpPr>
            <a:xfrm>
              <a:off x="3590765" y="1822684"/>
              <a:ext cx="4493807" cy="3635785"/>
              <a:chOff x="3208338" y="1082676"/>
              <a:chExt cx="5778501" cy="4675188"/>
            </a:xfrm>
          </p:grpSpPr>
          <p:sp>
            <p:nvSpPr>
              <p:cNvPr id="13" name="îsḷíḍê"/>
              <p:cNvSpPr/>
              <p:nvPr/>
            </p:nvSpPr>
            <p:spPr bwMode="auto">
              <a:xfrm>
                <a:off x="5359401" y="2470151"/>
                <a:ext cx="3627438" cy="1822450"/>
              </a:xfrm>
              <a:custGeom>
                <a:avLst/>
                <a:gdLst>
                  <a:gd name="T0" fmla="*/ 2285 w 2285"/>
                  <a:gd name="T1" fmla="*/ 206 h 1148"/>
                  <a:gd name="T2" fmla="*/ 1974 w 2285"/>
                  <a:gd name="T3" fmla="*/ 0 h 1148"/>
                  <a:gd name="T4" fmla="*/ 2003 w 2285"/>
                  <a:gd name="T5" fmla="*/ 104 h 1148"/>
                  <a:gd name="T6" fmla="*/ 0 w 2285"/>
                  <a:gd name="T7" fmla="*/ 840 h 1148"/>
                  <a:gd name="T8" fmla="*/ 0 w 2285"/>
                  <a:gd name="T9" fmla="*/ 1148 h 1148"/>
                  <a:gd name="T10" fmla="*/ 2098 w 2285"/>
                  <a:gd name="T11" fmla="*/ 440 h 1148"/>
                  <a:gd name="T12" fmla="*/ 2127 w 2285"/>
                  <a:gd name="T13" fmla="*/ 542 h 1148"/>
                  <a:gd name="T14" fmla="*/ 2285 w 2285"/>
                  <a:gd name="T15" fmla="*/ 206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85" h="1148">
                    <a:moveTo>
                      <a:pt x="2285" y="206"/>
                    </a:moveTo>
                    <a:lnTo>
                      <a:pt x="1974" y="0"/>
                    </a:lnTo>
                    <a:lnTo>
                      <a:pt x="2003" y="104"/>
                    </a:lnTo>
                    <a:lnTo>
                      <a:pt x="0" y="840"/>
                    </a:lnTo>
                    <a:lnTo>
                      <a:pt x="0" y="1148"/>
                    </a:lnTo>
                    <a:lnTo>
                      <a:pt x="2098" y="440"/>
                    </a:lnTo>
                    <a:lnTo>
                      <a:pt x="2127" y="542"/>
                    </a:lnTo>
                    <a:lnTo>
                      <a:pt x="2285" y="206"/>
                    </a:lnTo>
                    <a:close/>
                  </a:path>
                </a:pathLst>
              </a:custGeom>
              <a:solidFill>
                <a:srgbClr val="F2403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lídé"/>
              <p:cNvSpPr/>
              <p:nvPr/>
            </p:nvSpPr>
            <p:spPr bwMode="auto">
              <a:xfrm>
                <a:off x="3208338" y="3803651"/>
                <a:ext cx="3935413" cy="1954213"/>
              </a:xfrm>
              <a:custGeom>
                <a:avLst/>
                <a:gdLst>
                  <a:gd name="T0" fmla="*/ 2479 w 2479"/>
                  <a:gd name="T1" fmla="*/ 308 h 1231"/>
                  <a:gd name="T2" fmla="*/ 0 w 2479"/>
                  <a:gd name="T3" fmla="*/ 1231 h 1231"/>
                  <a:gd name="T4" fmla="*/ 0 w 2479"/>
                  <a:gd name="T5" fmla="*/ 1077 h 1231"/>
                  <a:gd name="T6" fmla="*/ 2479 w 2479"/>
                  <a:gd name="T7" fmla="*/ 0 h 1231"/>
                  <a:gd name="T8" fmla="*/ 2479 w 2479"/>
                  <a:gd name="T9" fmla="*/ 308 h 1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1231">
                    <a:moveTo>
                      <a:pt x="2479" y="308"/>
                    </a:moveTo>
                    <a:lnTo>
                      <a:pt x="0" y="1231"/>
                    </a:lnTo>
                    <a:lnTo>
                      <a:pt x="0" y="1077"/>
                    </a:lnTo>
                    <a:lnTo>
                      <a:pt x="2479" y="0"/>
                    </a:lnTo>
                    <a:lnTo>
                      <a:pt x="2479" y="308"/>
                    </a:lnTo>
                    <a:close/>
                  </a:path>
                </a:pathLst>
              </a:custGeom>
              <a:solidFill>
                <a:srgbClr val="F2403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š1íḑé"/>
              <p:cNvSpPr/>
              <p:nvPr/>
            </p:nvSpPr>
            <p:spPr bwMode="auto">
              <a:xfrm>
                <a:off x="5548313" y="3803651"/>
                <a:ext cx="1595438" cy="695325"/>
              </a:xfrm>
              <a:custGeom>
                <a:avLst/>
                <a:gdLst>
                  <a:gd name="T0" fmla="*/ 0 w 1005"/>
                  <a:gd name="T1" fmla="*/ 438 h 438"/>
                  <a:gd name="T2" fmla="*/ 659 w 1005"/>
                  <a:gd name="T3" fmla="*/ 438 h 438"/>
                  <a:gd name="T4" fmla="*/ 1005 w 1005"/>
                  <a:gd name="T5" fmla="*/ 308 h 438"/>
                  <a:gd name="T6" fmla="*/ 1005 w 1005"/>
                  <a:gd name="T7" fmla="*/ 0 h 438"/>
                  <a:gd name="T8" fmla="*/ 0 w 1005"/>
                  <a:gd name="T9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5" h="438">
                    <a:moveTo>
                      <a:pt x="0" y="438"/>
                    </a:moveTo>
                    <a:lnTo>
                      <a:pt x="659" y="438"/>
                    </a:lnTo>
                    <a:lnTo>
                      <a:pt x="1005" y="308"/>
                    </a:lnTo>
                    <a:lnTo>
                      <a:pt x="1005" y="0"/>
                    </a:lnTo>
                    <a:lnTo>
                      <a:pt x="0" y="438"/>
                    </a:lnTo>
                    <a:close/>
                  </a:path>
                </a:pathLst>
              </a:custGeom>
              <a:solidFill>
                <a:srgbClr val="E22C2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Sļiḋè"/>
              <p:cNvSpPr/>
              <p:nvPr/>
            </p:nvSpPr>
            <p:spPr bwMode="auto">
              <a:xfrm>
                <a:off x="5359401" y="3803651"/>
                <a:ext cx="1784350" cy="488950"/>
              </a:xfrm>
              <a:prstGeom prst="rect">
                <a:avLst/>
              </a:prstGeom>
              <a:solidFill>
                <a:srgbClr val="FF757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ľíḋê"/>
              <p:cNvSpPr/>
              <p:nvPr/>
            </p:nvSpPr>
            <p:spPr bwMode="auto">
              <a:xfrm>
                <a:off x="7505701" y="2432051"/>
                <a:ext cx="419100" cy="525463"/>
              </a:xfrm>
              <a:custGeom>
                <a:avLst/>
                <a:gdLst>
                  <a:gd name="T0" fmla="*/ 14 w 143"/>
                  <a:gd name="T1" fmla="*/ 80 h 179"/>
                  <a:gd name="T2" fmla="*/ 75 w 143"/>
                  <a:gd name="T3" fmla="*/ 52 h 179"/>
                  <a:gd name="T4" fmla="*/ 122 w 143"/>
                  <a:gd name="T5" fmla="*/ 2 h 179"/>
                  <a:gd name="T6" fmla="*/ 136 w 143"/>
                  <a:gd name="T7" fmla="*/ 10 h 179"/>
                  <a:gd name="T8" fmla="*/ 112 w 143"/>
                  <a:gd name="T9" fmla="*/ 90 h 179"/>
                  <a:gd name="T10" fmla="*/ 69 w 143"/>
                  <a:gd name="T11" fmla="*/ 174 h 179"/>
                  <a:gd name="T12" fmla="*/ 0 w 143"/>
                  <a:gd name="T13" fmla="*/ 144 h 179"/>
                  <a:gd name="T14" fmla="*/ 14 w 143"/>
                  <a:gd name="T15" fmla="*/ 8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3" h="179">
                    <a:moveTo>
                      <a:pt x="14" y="80"/>
                    </a:moveTo>
                    <a:cubicBezTo>
                      <a:pt x="14" y="80"/>
                      <a:pt x="55" y="64"/>
                      <a:pt x="75" y="52"/>
                    </a:cubicBezTo>
                    <a:cubicBezTo>
                      <a:pt x="95" y="40"/>
                      <a:pt x="107" y="0"/>
                      <a:pt x="122" y="2"/>
                    </a:cubicBezTo>
                    <a:cubicBezTo>
                      <a:pt x="137" y="4"/>
                      <a:pt x="136" y="10"/>
                      <a:pt x="136" y="10"/>
                    </a:cubicBezTo>
                    <a:cubicBezTo>
                      <a:pt x="136" y="10"/>
                      <a:pt x="143" y="36"/>
                      <a:pt x="112" y="90"/>
                    </a:cubicBezTo>
                    <a:cubicBezTo>
                      <a:pt x="81" y="144"/>
                      <a:pt x="84" y="169"/>
                      <a:pt x="69" y="174"/>
                    </a:cubicBezTo>
                    <a:cubicBezTo>
                      <a:pt x="55" y="179"/>
                      <a:pt x="15" y="156"/>
                      <a:pt x="0" y="144"/>
                    </a:cubicBezTo>
                    <a:lnTo>
                      <a:pt x="14" y="80"/>
                    </a:ln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lïďè"/>
              <p:cNvSpPr/>
              <p:nvPr/>
            </p:nvSpPr>
            <p:spPr bwMode="auto">
              <a:xfrm>
                <a:off x="7505701" y="2628901"/>
                <a:ext cx="134938" cy="296863"/>
              </a:xfrm>
              <a:custGeom>
                <a:avLst/>
                <a:gdLst>
                  <a:gd name="T0" fmla="*/ 46 w 46"/>
                  <a:gd name="T1" fmla="*/ 0 h 101"/>
                  <a:gd name="T2" fmla="*/ 14 w 46"/>
                  <a:gd name="T3" fmla="*/ 13 h 101"/>
                  <a:gd name="T4" fmla="*/ 0 w 46"/>
                  <a:gd name="T5" fmla="*/ 77 h 101"/>
                  <a:gd name="T6" fmla="*/ 40 w 46"/>
                  <a:gd name="T7" fmla="*/ 101 h 101"/>
                  <a:gd name="T8" fmla="*/ 46 w 46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01">
                    <a:moveTo>
                      <a:pt x="46" y="0"/>
                    </a:moveTo>
                    <a:cubicBezTo>
                      <a:pt x="29" y="7"/>
                      <a:pt x="14" y="13"/>
                      <a:pt x="14" y="13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8" y="84"/>
                      <a:pt x="25" y="94"/>
                      <a:pt x="40" y="101"/>
                    </a:cubicBezTo>
                    <a:cubicBezTo>
                      <a:pt x="37" y="92"/>
                      <a:pt x="32" y="29"/>
                      <a:pt x="46" y="0"/>
                    </a:cubicBezTo>
                    <a:close/>
                  </a:path>
                </a:pathLst>
              </a:custGeom>
              <a:solidFill>
                <a:srgbClr val="3635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śļïḑé"/>
              <p:cNvSpPr/>
              <p:nvPr/>
            </p:nvSpPr>
            <p:spPr bwMode="auto">
              <a:xfrm>
                <a:off x="5965826" y="2365376"/>
                <a:ext cx="1592263" cy="584200"/>
              </a:xfrm>
              <a:custGeom>
                <a:avLst/>
                <a:gdLst>
                  <a:gd name="T0" fmla="*/ 23 w 542"/>
                  <a:gd name="T1" fmla="*/ 42 h 199"/>
                  <a:gd name="T2" fmla="*/ 282 w 542"/>
                  <a:gd name="T3" fmla="*/ 3 h 199"/>
                  <a:gd name="T4" fmla="*/ 542 w 542"/>
                  <a:gd name="T5" fmla="*/ 98 h 199"/>
                  <a:gd name="T6" fmla="*/ 527 w 542"/>
                  <a:gd name="T7" fmla="*/ 192 h 199"/>
                  <a:gd name="T8" fmla="*/ 291 w 542"/>
                  <a:gd name="T9" fmla="*/ 112 h 199"/>
                  <a:gd name="T10" fmla="*/ 72 w 542"/>
                  <a:gd name="T11" fmla="*/ 173 h 199"/>
                  <a:gd name="T12" fmla="*/ 0 w 542"/>
                  <a:gd name="T13" fmla="*/ 192 h 199"/>
                  <a:gd name="T14" fmla="*/ 23 w 542"/>
                  <a:gd name="T15" fmla="*/ 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199">
                    <a:moveTo>
                      <a:pt x="23" y="42"/>
                    </a:moveTo>
                    <a:cubicBezTo>
                      <a:pt x="52" y="31"/>
                      <a:pt x="234" y="12"/>
                      <a:pt x="282" y="3"/>
                    </a:cubicBezTo>
                    <a:cubicBezTo>
                      <a:pt x="301" y="0"/>
                      <a:pt x="526" y="99"/>
                      <a:pt x="542" y="98"/>
                    </a:cubicBezTo>
                    <a:cubicBezTo>
                      <a:pt x="542" y="98"/>
                      <a:pt x="541" y="165"/>
                      <a:pt x="527" y="192"/>
                    </a:cubicBezTo>
                    <a:cubicBezTo>
                      <a:pt x="484" y="199"/>
                      <a:pt x="325" y="119"/>
                      <a:pt x="291" y="112"/>
                    </a:cubicBezTo>
                    <a:cubicBezTo>
                      <a:pt x="267" y="108"/>
                      <a:pt x="159" y="144"/>
                      <a:pt x="72" y="173"/>
                    </a:cubicBezTo>
                    <a:cubicBezTo>
                      <a:pt x="35" y="186"/>
                      <a:pt x="7" y="195"/>
                      <a:pt x="0" y="192"/>
                    </a:cubicBezTo>
                    <a:lnTo>
                      <a:pt x="23" y="42"/>
                    </a:lnTo>
                    <a:close/>
                  </a:path>
                </a:pathLst>
              </a:custGeom>
              <a:solidFill>
                <a:srgbClr val="0A646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ṧḷîḑê"/>
              <p:cNvSpPr/>
              <p:nvPr/>
            </p:nvSpPr>
            <p:spPr bwMode="auto">
              <a:xfrm>
                <a:off x="5965826" y="2447926"/>
                <a:ext cx="298450" cy="485775"/>
              </a:xfrm>
              <a:custGeom>
                <a:avLst/>
                <a:gdLst>
                  <a:gd name="T0" fmla="*/ 102 w 102"/>
                  <a:gd name="T1" fmla="*/ 0 h 166"/>
                  <a:gd name="T2" fmla="*/ 23 w 102"/>
                  <a:gd name="T3" fmla="*/ 14 h 166"/>
                  <a:gd name="T4" fmla="*/ 0 w 102"/>
                  <a:gd name="T5" fmla="*/ 164 h 166"/>
                  <a:gd name="T6" fmla="*/ 48 w 102"/>
                  <a:gd name="T7" fmla="*/ 153 h 166"/>
                  <a:gd name="T8" fmla="*/ 102 w 102"/>
                  <a:gd name="T9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66">
                    <a:moveTo>
                      <a:pt x="102" y="0"/>
                    </a:moveTo>
                    <a:cubicBezTo>
                      <a:pt x="64" y="5"/>
                      <a:pt x="32" y="10"/>
                      <a:pt x="23" y="1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5" y="166"/>
                      <a:pt x="23" y="161"/>
                      <a:pt x="48" y="153"/>
                    </a:cubicBezTo>
                    <a:cubicBezTo>
                      <a:pt x="52" y="131"/>
                      <a:pt x="69" y="49"/>
                      <a:pt x="102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ṣľîḑé"/>
              <p:cNvSpPr/>
              <p:nvPr/>
            </p:nvSpPr>
            <p:spPr bwMode="auto">
              <a:xfrm>
                <a:off x="4795838" y="3340101"/>
                <a:ext cx="522288" cy="539750"/>
              </a:xfrm>
              <a:custGeom>
                <a:avLst/>
                <a:gdLst>
                  <a:gd name="T0" fmla="*/ 169 w 178"/>
                  <a:gd name="T1" fmla="*/ 27 h 184"/>
                  <a:gd name="T2" fmla="*/ 122 w 178"/>
                  <a:gd name="T3" fmla="*/ 8 h 184"/>
                  <a:gd name="T4" fmla="*/ 62 w 178"/>
                  <a:gd name="T5" fmla="*/ 48 h 184"/>
                  <a:gd name="T6" fmla="*/ 6 w 178"/>
                  <a:gd name="T7" fmla="*/ 147 h 184"/>
                  <a:gd name="T8" fmla="*/ 103 w 178"/>
                  <a:gd name="T9" fmla="*/ 115 h 184"/>
                  <a:gd name="T10" fmla="*/ 171 w 178"/>
                  <a:gd name="T11" fmla="*/ 73 h 184"/>
                  <a:gd name="T12" fmla="*/ 169 w 178"/>
                  <a:gd name="T13" fmla="*/ 2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" h="184">
                    <a:moveTo>
                      <a:pt x="169" y="27"/>
                    </a:moveTo>
                    <a:cubicBezTo>
                      <a:pt x="169" y="27"/>
                      <a:pt x="144" y="0"/>
                      <a:pt x="122" y="8"/>
                    </a:cubicBezTo>
                    <a:cubicBezTo>
                      <a:pt x="100" y="17"/>
                      <a:pt x="100" y="36"/>
                      <a:pt x="62" y="48"/>
                    </a:cubicBezTo>
                    <a:cubicBezTo>
                      <a:pt x="24" y="60"/>
                      <a:pt x="0" y="110"/>
                      <a:pt x="6" y="147"/>
                    </a:cubicBezTo>
                    <a:cubicBezTo>
                      <a:pt x="13" y="184"/>
                      <a:pt x="92" y="121"/>
                      <a:pt x="103" y="115"/>
                    </a:cubicBezTo>
                    <a:cubicBezTo>
                      <a:pt x="139" y="94"/>
                      <a:pt x="171" y="73"/>
                      <a:pt x="171" y="73"/>
                    </a:cubicBezTo>
                    <a:cubicBezTo>
                      <a:pt x="171" y="73"/>
                      <a:pt x="178" y="34"/>
                      <a:pt x="169" y="2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ṡḻíḍè"/>
              <p:cNvSpPr/>
              <p:nvPr/>
            </p:nvSpPr>
            <p:spPr bwMode="auto">
              <a:xfrm>
                <a:off x="5062538" y="3340101"/>
                <a:ext cx="255588" cy="360363"/>
              </a:xfrm>
              <a:custGeom>
                <a:avLst/>
                <a:gdLst>
                  <a:gd name="T0" fmla="*/ 78 w 87"/>
                  <a:gd name="T1" fmla="*/ 27 h 123"/>
                  <a:gd name="T2" fmla="*/ 31 w 87"/>
                  <a:gd name="T3" fmla="*/ 8 h 123"/>
                  <a:gd name="T4" fmla="*/ 5 w 87"/>
                  <a:gd name="T5" fmla="*/ 29 h 123"/>
                  <a:gd name="T6" fmla="*/ 0 w 87"/>
                  <a:gd name="T7" fmla="*/ 123 h 123"/>
                  <a:gd name="T8" fmla="*/ 12 w 87"/>
                  <a:gd name="T9" fmla="*/ 115 h 123"/>
                  <a:gd name="T10" fmla="*/ 80 w 87"/>
                  <a:gd name="T11" fmla="*/ 73 h 123"/>
                  <a:gd name="T12" fmla="*/ 78 w 87"/>
                  <a:gd name="T13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23">
                    <a:moveTo>
                      <a:pt x="78" y="27"/>
                    </a:moveTo>
                    <a:cubicBezTo>
                      <a:pt x="78" y="27"/>
                      <a:pt x="53" y="0"/>
                      <a:pt x="31" y="8"/>
                    </a:cubicBezTo>
                    <a:cubicBezTo>
                      <a:pt x="19" y="13"/>
                      <a:pt x="13" y="21"/>
                      <a:pt x="5" y="29"/>
                    </a:cubicBezTo>
                    <a:cubicBezTo>
                      <a:pt x="22" y="65"/>
                      <a:pt x="2" y="117"/>
                      <a:pt x="0" y="123"/>
                    </a:cubicBezTo>
                    <a:cubicBezTo>
                      <a:pt x="6" y="119"/>
                      <a:pt x="10" y="116"/>
                      <a:pt x="12" y="115"/>
                    </a:cubicBezTo>
                    <a:cubicBezTo>
                      <a:pt x="48" y="94"/>
                      <a:pt x="80" y="73"/>
                      <a:pt x="80" y="73"/>
                    </a:cubicBezTo>
                    <a:cubicBezTo>
                      <a:pt x="80" y="73"/>
                      <a:pt x="87" y="34"/>
                      <a:pt x="78" y="27"/>
                    </a:cubicBezTo>
                    <a:close/>
                  </a:path>
                </a:pathLst>
              </a:custGeom>
              <a:solidFill>
                <a:srgbClr val="36353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$ľíḍê"/>
              <p:cNvSpPr/>
              <p:nvPr/>
            </p:nvSpPr>
            <p:spPr bwMode="auto">
              <a:xfrm>
                <a:off x="5062538" y="2597151"/>
                <a:ext cx="1149350" cy="1047750"/>
              </a:xfrm>
              <a:custGeom>
                <a:avLst/>
                <a:gdLst>
                  <a:gd name="T0" fmla="*/ 215 w 391"/>
                  <a:gd name="T1" fmla="*/ 58 h 357"/>
                  <a:gd name="T2" fmla="*/ 254 w 391"/>
                  <a:gd name="T3" fmla="*/ 240 h 357"/>
                  <a:gd name="T4" fmla="*/ 73 w 391"/>
                  <a:gd name="T5" fmla="*/ 254 h 357"/>
                  <a:gd name="T6" fmla="*/ 59 w 391"/>
                  <a:gd name="T7" fmla="*/ 344 h 357"/>
                  <a:gd name="T8" fmla="*/ 188 w 391"/>
                  <a:gd name="T9" fmla="*/ 341 h 357"/>
                  <a:gd name="T10" fmla="*/ 368 w 391"/>
                  <a:gd name="T11" fmla="*/ 338 h 357"/>
                  <a:gd name="T12" fmla="*/ 371 w 391"/>
                  <a:gd name="T13" fmla="*/ 23 h 357"/>
                  <a:gd name="T14" fmla="*/ 215 w 391"/>
                  <a:gd name="T15" fmla="*/ 5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1" h="357">
                    <a:moveTo>
                      <a:pt x="215" y="58"/>
                    </a:moveTo>
                    <a:cubicBezTo>
                      <a:pt x="215" y="58"/>
                      <a:pt x="241" y="171"/>
                      <a:pt x="254" y="240"/>
                    </a:cubicBezTo>
                    <a:cubicBezTo>
                      <a:pt x="254" y="240"/>
                      <a:pt x="157" y="242"/>
                      <a:pt x="73" y="254"/>
                    </a:cubicBezTo>
                    <a:cubicBezTo>
                      <a:pt x="53" y="256"/>
                      <a:pt x="0" y="328"/>
                      <a:pt x="59" y="344"/>
                    </a:cubicBezTo>
                    <a:cubicBezTo>
                      <a:pt x="59" y="344"/>
                      <a:pt x="82" y="335"/>
                      <a:pt x="188" y="341"/>
                    </a:cubicBezTo>
                    <a:cubicBezTo>
                      <a:pt x="283" y="347"/>
                      <a:pt x="353" y="357"/>
                      <a:pt x="368" y="338"/>
                    </a:cubicBezTo>
                    <a:cubicBezTo>
                      <a:pt x="391" y="310"/>
                      <a:pt x="370" y="46"/>
                      <a:pt x="371" y="23"/>
                    </a:cubicBezTo>
                    <a:cubicBezTo>
                      <a:pt x="372" y="0"/>
                      <a:pt x="221" y="34"/>
                      <a:pt x="215" y="58"/>
                    </a:cubicBezTo>
                    <a:close/>
                  </a:path>
                </a:pathLst>
              </a:custGeom>
              <a:solidFill>
                <a:srgbClr val="00839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ṧḻïḑè"/>
              <p:cNvSpPr/>
              <p:nvPr/>
            </p:nvSpPr>
            <p:spPr bwMode="auto">
              <a:xfrm>
                <a:off x="5694363" y="2597151"/>
                <a:ext cx="465138" cy="339725"/>
              </a:xfrm>
              <a:custGeom>
                <a:avLst/>
                <a:gdLst>
                  <a:gd name="T0" fmla="*/ 158 w 158"/>
                  <a:gd name="T1" fmla="*/ 79 h 116"/>
                  <a:gd name="T2" fmla="*/ 156 w 158"/>
                  <a:gd name="T3" fmla="*/ 23 h 116"/>
                  <a:gd name="T4" fmla="*/ 0 w 158"/>
                  <a:gd name="T5" fmla="*/ 58 h 116"/>
                  <a:gd name="T6" fmla="*/ 13 w 158"/>
                  <a:gd name="T7" fmla="*/ 116 h 116"/>
                  <a:gd name="T8" fmla="*/ 158 w 158"/>
                  <a:gd name="T9" fmla="*/ 7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16">
                    <a:moveTo>
                      <a:pt x="158" y="79"/>
                    </a:moveTo>
                    <a:cubicBezTo>
                      <a:pt x="157" y="50"/>
                      <a:pt x="156" y="28"/>
                      <a:pt x="156" y="23"/>
                    </a:cubicBezTo>
                    <a:cubicBezTo>
                      <a:pt x="157" y="0"/>
                      <a:pt x="6" y="34"/>
                      <a:pt x="0" y="58"/>
                    </a:cubicBezTo>
                    <a:cubicBezTo>
                      <a:pt x="0" y="58"/>
                      <a:pt x="6" y="83"/>
                      <a:pt x="13" y="116"/>
                    </a:cubicBezTo>
                    <a:cubicBezTo>
                      <a:pt x="17" y="114"/>
                      <a:pt x="103" y="70"/>
                      <a:pt x="158" y="79"/>
                    </a:cubicBezTo>
                    <a:close/>
                  </a:path>
                </a:pathLst>
              </a:custGeom>
              <a:solidFill>
                <a:srgbClr val="0A646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Sľïďè"/>
              <p:cNvSpPr/>
              <p:nvPr/>
            </p:nvSpPr>
            <p:spPr bwMode="auto">
              <a:xfrm>
                <a:off x="6270626" y="1100138"/>
                <a:ext cx="593725" cy="654050"/>
              </a:xfrm>
              <a:custGeom>
                <a:avLst/>
                <a:gdLst>
                  <a:gd name="T0" fmla="*/ 0 w 202"/>
                  <a:gd name="T1" fmla="*/ 143 h 223"/>
                  <a:gd name="T2" fmla="*/ 51 w 202"/>
                  <a:gd name="T3" fmla="*/ 123 h 223"/>
                  <a:gd name="T4" fmla="*/ 44 w 202"/>
                  <a:gd name="T5" fmla="*/ 44 h 223"/>
                  <a:gd name="T6" fmla="*/ 100 w 202"/>
                  <a:gd name="T7" fmla="*/ 1 h 223"/>
                  <a:gd name="T8" fmla="*/ 165 w 202"/>
                  <a:gd name="T9" fmla="*/ 25 h 223"/>
                  <a:gd name="T10" fmla="*/ 175 w 202"/>
                  <a:gd name="T11" fmla="*/ 41 h 223"/>
                  <a:gd name="T12" fmla="*/ 184 w 202"/>
                  <a:gd name="T13" fmla="*/ 65 h 223"/>
                  <a:gd name="T14" fmla="*/ 184 w 202"/>
                  <a:gd name="T15" fmla="*/ 99 h 223"/>
                  <a:gd name="T16" fmla="*/ 201 w 202"/>
                  <a:gd name="T17" fmla="*/ 127 h 223"/>
                  <a:gd name="T18" fmla="*/ 186 w 202"/>
                  <a:gd name="T19" fmla="*/ 132 h 223"/>
                  <a:gd name="T20" fmla="*/ 188 w 202"/>
                  <a:gd name="T21" fmla="*/ 142 h 223"/>
                  <a:gd name="T22" fmla="*/ 180 w 202"/>
                  <a:gd name="T23" fmla="*/ 152 h 223"/>
                  <a:gd name="T24" fmla="*/ 183 w 202"/>
                  <a:gd name="T25" fmla="*/ 158 h 223"/>
                  <a:gd name="T26" fmla="*/ 176 w 202"/>
                  <a:gd name="T27" fmla="*/ 167 h 223"/>
                  <a:gd name="T28" fmla="*/ 174 w 202"/>
                  <a:gd name="T29" fmla="*/ 182 h 223"/>
                  <a:gd name="T30" fmla="*/ 154 w 202"/>
                  <a:gd name="T31" fmla="*/ 188 h 223"/>
                  <a:gd name="T32" fmla="*/ 120 w 202"/>
                  <a:gd name="T33" fmla="*/ 180 h 223"/>
                  <a:gd name="T34" fmla="*/ 101 w 202"/>
                  <a:gd name="T35" fmla="*/ 193 h 223"/>
                  <a:gd name="T36" fmla="*/ 93 w 202"/>
                  <a:gd name="T37" fmla="*/ 202 h 223"/>
                  <a:gd name="T38" fmla="*/ 74 w 202"/>
                  <a:gd name="T39" fmla="*/ 223 h 223"/>
                  <a:gd name="T40" fmla="*/ 0 w 202"/>
                  <a:gd name="T41" fmla="*/ 14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" h="223">
                    <a:moveTo>
                      <a:pt x="0" y="143"/>
                    </a:moveTo>
                    <a:cubicBezTo>
                      <a:pt x="0" y="143"/>
                      <a:pt x="42" y="145"/>
                      <a:pt x="51" y="123"/>
                    </a:cubicBezTo>
                    <a:cubicBezTo>
                      <a:pt x="60" y="101"/>
                      <a:pt x="32" y="74"/>
                      <a:pt x="44" y="44"/>
                    </a:cubicBezTo>
                    <a:cubicBezTo>
                      <a:pt x="55" y="13"/>
                      <a:pt x="81" y="2"/>
                      <a:pt x="100" y="1"/>
                    </a:cubicBezTo>
                    <a:cubicBezTo>
                      <a:pt x="120" y="0"/>
                      <a:pt x="157" y="15"/>
                      <a:pt x="165" y="25"/>
                    </a:cubicBezTo>
                    <a:cubicBezTo>
                      <a:pt x="172" y="33"/>
                      <a:pt x="175" y="41"/>
                      <a:pt x="175" y="41"/>
                    </a:cubicBezTo>
                    <a:cubicBezTo>
                      <a:pt x="175" y="41"/>
                      <a:pt x="183" y="48"/>
                      <a:pt x="184" y="65"/>
                    </a:cubicBezTo>
                    <a:cubicBezTo>
                      <a:pt x="184" y="77"/>
                      <a:pt x="180" y="89"/>
                      <a:pt x="184" y="99"/>
                    </a:cubicBezTo>
                    <a:cubicBezTo>
                      <a:pt x="189" y="110"/>
                      <a:pt x="202" y="124"/>
                      <a:pt x="201" y="127"/>
                    </a:cubicBezTo>
                    <a:cubicBezTo>
                      <a:pt x="200" y="130"/>
                      <a:pt x="186" y="132"/>
                      <a:pt x="186" y="132"/>
                    </a:cubicBezTo>
                    <a:cubicBezTo>
                      <a:pt x="186" y="132"/>
                      <a:pt x="186" y="138"/>
                      <a:pt x="188" y="142"/>
                    </a:cubicBezTo>
                    <a:cubicBezTo>
                      <a:pt x="190" y="145"/>
                      <a:pt x="179" y="151"/>
                      <a:pt x="180" y="152"/>
                    </a:cubicBezTo>
                    <a:cubicBezTo>
                      <a:pt x="181" y="153"/>
                      <a:pt x="182" y="154"/>
                      <a:pt x="183" y="158"/>
                    </a:cubicBezTo>
                    <a:cubicBezTo>
                      <a:pt x="184" y="162"/>
                      <a:pt x="182" y="165"/>
                      <a:pt x="176" y="167"/>
                    </a:cubicBezTo>
                    <a:cubicBezTo>
                      <a:pt x="171" y="168"/>
                      <a:pt x="176" y="175"/>
                      <a:pt x="174" y="182"/>
                    </a:cubicBezTo>
                    <a:cubicBezTo>
                      <a:pt x="173" y="187"/>
                      <a:pt x="165" y="191"/>
                      <a:pt x="154" y="188"/>
                    </a:cubicBezTo>
                    <a:cubicBezTo>
                      <a:pt x="141" y="184"/>
                      <a:pt x="130" y="181"/>
                      <a:pt x="120" y="180"/>
                    </a:cubicBezTo>
                    <a:cubicBezTo>
                      <a:pt x="113" y="179"/>
                      <a:pt x="105" y="187"/>
                      <a:pt x="101" y="193"/>
                    </a:cubicBezTo>
                    <a:cubicBezTo>
                      <a:pt x="99" y="196"/>
                      <a:pt x="96" y="199"/>
                      <a:pt x="93" y="202"/>
                    </a:cubicBezTo>
                    <a:cubicBezTo>
                      <a:pt x="74" y="223"/>
                      <a:pt x="74" y="223"/>
                      <a:pt x="74" y="223"/>
                    </a:cubicBez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FBD2B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ṣļídé"/>
              <p:cNvSpPr/>
              <p:nvPr/>
            </p:nvSpPr>
            <p:spPr bwMode="auto">
              <a:xfrm>
                <a:off x="6270626" y="1169988"/>
                <a:ext cx="385763" cy="584200"/>
              </a:xfrm>
              <a:custGeom>
                <a:avLst/>
                <a:gdLst>
                  <a:gd name="T0" fmla="*/ 48 w 131"/>
                  <a:gd name="T1" fmla="*/ 90 h 199"/>
                  <a:gd name="T2" fmla="*/ 51 w 131"/>
                  <a:gd name="T3" fmla="*/ 99 h 199"/>
                  <a:gd name="T4" fmla="*/ 0 w 131"/>
                  <a:gd name="T5" fmla="*/ 119 h 199"/>
                  <a:gd name="T6" fmla="*/ 74 w 131"/>
                  <a:gd name="T7" fmla="*/ 199 h 199"/>
                  <a:gd name="T8" fmla="*/ 96 w 131"/>
                  <a:gd name="T9" fmla="*/ 175 h 199"/>
                  <a:gd name="T10" fmla="*/ 100 w 131"/>
                  <a:gd name="T11" fmla="*/ 171 h 199"/>
                  <a:gd name="T12" fmla="*/ 120 w 131"/>
                  <a:gd name="T13" fmla="*/ 155 h 199"/>
                  <a:gd name="T14" fmla="*/ 131 w 131"/>
                  <a:gd name="T15" fmla="*/ 157 h 199"/>
                  <a:gd name="T16" fmla="*/ 105 w 131"/>
                  <a:gd name="T17" fmla="*/ 24 h 199"/>
                  <a:gd name="T18" fmla="*/ 48 w 131"/>
                  <a:gd name="T19" fmla="*/ 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99">
                    <a:moveTo>
                      <a:pt x="48" y="90"/>
                    </a:moveTo>
                    <a:cubicBezTo>
                      <a:pt x="47" y="92"/>
                      <a:pt x="52" y="97"/>
                      <a:pt x="51" y="99"/>
                    </a:cubicBezTo>
                    <a:cubicBezTo>
                      <a:pt x="42" y="121"/>
                      <a:pt x="0" y="119"/>
                      <a:pt x="0" y="119"/>
                    </a:cubicBezTo>
                    <a:cubicBezTo>
                      <a:pt x="74" y="199"/>
                      <a:pt x="74" y="199"/>
                      <a:pt x="74" y="199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4"/>
                      <a:pt x="99" y="172"/>
                      <a:pt x="100" y="171"/>
                    </a:cubicBezTo>
                    <a:cubicBezTo>
                      <a:pt x="103" y="166"/>
                      <a:pt x="112" y="155"/>
                      <a:pt x="120" y="155"/>
                    </a:cubicBezTo>
                    <a:cubicBezTo>
                      <a:pt x="123" y="156"/>
                      <a:pt x="127" y="157"/>
                      <a:pt x="131" y="157"/>
                    </a:cubicBezTo>
                    <a:cubicBezTo>
                      <a:pt x="87" y="139"/>
                      <a:pt x="101" y="49"/>
                      <a:pt x="105" y="24"/>
                    </a:cubicBezTo>
                    <a:cubicBezTo>
                      <a:pt x="109" y="0"/>
                      <a:pt x="67" y="35"/>
                      <a:pt x="48" y="90"/>
                    </a:cubicBezTo>
                    <a:close/>
                  </a:path>
                </a:pathLst>
              </a:custGeom>
              <a:solidFill>
                <a:srgbClr val="F9C4A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śľîḑé"/>
              <p:cNvSpPr/>
              <p:nvPr/>
            </p:nvSpPr>
            <p:spPr bwMode="auto">
              <a:xfrm>
                <a:off x="6364288" y="1082676"/>
                <a:ext cx="458788" cy="377825"/>
              </a:xfrm>
              <a:custGeom>
                <a:avLst/>
                <a:gdLst>
                  <a:gd name="T0" fmla="*/ 50 w 156"/>
                  <a:gd name="T1" fmla="*/ 88 h 129"/>
                  <a:gd name="T2" fmla="*/ 70 w 156"/>
                  <a:gd name="T3" fmla="*/ 123 h 129"/>
                  <a:gd name="T4" fmla="*/ 80 w 156"/>
                  <a:gd name="T5" fmla="*/ 125 h 129"/>
                  <a:gd name="T6" fmla="*/ 79 w 156"/>
                  <a:gd name="T7" fmla="*/ 88 h 129"/>
                  <a:gd name="T8" fmla="*/ 97 w 156"/>
                  <a:gd name="T9" fmla="*/ 67 h 129"/>
                  <a:gd name="T10" fmla="*/ 94 w 156"/>
                  <a:gd name="T11" fmla="*/ 48 h 129"/>
                  <a:gd name="T12" fmla="*/ 132 w 156"/>
                  <a:gd name="T13" fmla="*/ 47 h 129"/>
                  <a:gd name="T14" fmla="*/ 147 w 156"/>
                  <a:gd name="T15" fmla="*/ 53 h 129"/>
                  <a:gd name="T16" fmla="*/ 150 w 156"/>
                  <a:gd name="T17" fmla="*/ 25 h 129"/>
                  <a:gd name="T18" fmla="*/ 68 w 156"/>
                  <a:gd name="T19" fmla="*/ 7 h 129"/>
                  <a:gd name="T20" fmla="*/ 12 w 156"/>
                  <a:gd name="T21" fmla="*/ 50 h 129"/>
                  <a:gd name="T22" fmla="*/ 19 w 156"/>
                  <a:gd name="T23" fmla="*/ 129 h 129"/>
                  <a:gd name="T24" fmla="*/ 50 w 156"/>
                  <a:gd name="T25" fmla="*/ 8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129">
                    <a:moveTo>
                      <a:pt x="50" y="88"/>
                    </a:moveTo>
                    <a:cubicBezTo>
                      <a:pt x="68" y="84"/>
                      <a:pt x="69" y="121"/>
                      <a:pt x="70" y="123"/>
                    </a:cubicBezTo>
                    <a:cubicBezTo>
                      <a:pt x="71" y="125"/>
                      <a:pt x="80" y="128"/>
                      <a:pt x="80" y="125"/>
                    </a:cubicBezTo>
                    <a:cubicBezTo>
                      <a:pt x="80" y="113"/>
                      <a:pt x="74" y="94"/>
                      <a:pt x="79" y="88"/>
                    </a:cubicBezTo>
                    <a:cubicBezTo>
                      <a:pt x="80" y="86"/>
                      <a:pt x="95" y="75"/>
                      <a:pt x="97" y="67"/>
                    </a:cubicBezTo>
                    <a:cubicBezTo>
                      <a:pt x="99" y="61"/>
                      <a:pt x="90" y="53"/>
                      <a:pt x="94" y="48"/>
                    </a:cubicBezTo>
                    <a:cubicBezTo>
                      <a:pt x="102" y="38"/>
                      <a:pt x="119" y="43"/>
                      <a:pt x="132" y="47"/>
                    </a:cubicBezTo>
                    <a:cubicBezTo>
                      <a:pt x="137" y="49"/>
                      <a:pt x="147" y="53"/>
                      <a:pt x="147" y="53"/>
                    </a:cubicBezTo>
                    <a:cubicBezTo>
                      <a:pt x="147" y="53"/>
                      <a:pt x="156" y="34"/>
                      <a:pt x="150" y="25"/>
                    </a:cubicBezTo>
                    <a:cubicBezTo>
                      <a:pt x="133" y="0"/>
                      <a:pt x="88" y="6"/>
                      <a:pt x="68" y="7"/>
                    </a:cubicBezTo>
                    <a:cubicBezTo>
                      <a:pt x="49" y="8"/>
                      <a:pt x="23" y="19"/>
                      <a:pt x="12" y="50"/>
                    </a:cubicBezTo>
                    <a:cubicBezTo>
                      <a:pt x="0" y="80"/>
                      <a:pt x="9" y="107"/>
                      <a:pt x="19" y="129"/>
                    </a:cubicBezTo>
                    <a:cubicBezTo>
                      <a:pt x="52" y="128"/>
                      <a:pt x="29" y="92"/>
                      <a:pt x="50" y="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ṩḻíḋè"/>
              <p:cNvSpPr/>
              <p:nvPr/>
            </p:nvSpPr>
            <p:spPr bwMode="auto">
              <a:xfrm>
                <a:off x="6470651" y="1346201"/>
                <a:ext cx="100013" cy="141288"/>
              </a:xfrm>
              <a:custGeom>
                <a:avLst/>
                <a:gdLst>
                  <a:gd name="T0" fmla="*/ 19 w 34"/>
                  <a:gd name="T1" fmla="*/ 0 h 48"/>
                  <a:gd name="T2" fmla="*/ 6 w 34"/>
                  <a:gd name="T3" fmla="*/ 26 h 48"/>
                  <a:gd name="T4" fmla="*/ 31 w 34"/>
                  <a:gd name="T5" fmla="*/ 41 h 48"/>
                  <a:gd name="T6" fmla="*/ 19 w 3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48">
                    <a:moveTo>
                      <a:pt x="19" y="0"/>
                    </a:moveTo>
                    <a:cubicBezTo>
                      <a:pt x="9" y="0"/>
                      <a:pt x="0" y="11"/>
                      <a:pt x="6" y="26"/>
                    </a:cubicBezTo>
                    <a:cubicBezTo>
                      <a:pt x="13" y="41"/>
                      <a:pt x="28" y="48"/>
                      <a:pt x="31" y="41"/>
                    </a:cubicBezTo>
                    <a:cubicBezTo>
                      <a:pt x="34" y="35"/>
                      <a:pt x="33" y="1"/>
                      <a:pt x="19" y="0"/>
                    </a:cubicBezTo>
                    <a:close/>
                  </a:path>
                </a:pathLst>
              </a:custGeom>
              <a:solidFill>
                <a:srgbClr val="FBD2B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Sľïḋê"/>
              <p:cNvSpPr/>
              <p:nvPr/>
            </p:nvSpPr>
            <p:spPr bwMode="auto">
              <a:xfrm>
                <a:off x="6735763" y="1370013"/>
                <a:ext cx="41275" cy="34925"/>
              </a:xfrm>
              <a:custGeom>
                <a:avLst/>
                <a:gdLst>
                  <a:gd name="T0" fmla="*/ 0 w 14"/>
                  <a:gd name="T1" fmla="*/ 6 h 12"/>
                  <a:gd name="T2" fmla="*/ 10 w 14"/>
                  <a:gd name="T3" fmla="*/ 0 h 12"/>
                  <a:gd name="T4" fmla="*/ 14 w 14"/>
                  <a:gd name="T5" fmla="*/ 2 h 12"/>
                  <a:gd name="T6" fmla="*/ 12 w 14"/>
                  <a:gd name="T7" fmla="*/ 9 h 12"/>
                  <a:gd name="T8" fmla="*/ 0 w 14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6"/>
                    </a:moveTo>
                    <a:cubicBezTo>
                      <a:pt x="0" y="6"/>
                      <a:pt x="6" y="2"/>
                      <a:pt x="10" y="0"/>
                    </a:cubicBezTo>
                    <a:cubicBezTo>
                      <a:pt x="13" y="0"/>
                      <a:pt x="14" y="1"/>
                      <a:pt x="14" y="2"/>
                    </a:cubicBezTo>
                    <a:cubicBezTo>
                      <a:pt x="14" y="4"/>
                      <a:pt x="14" y="7"/>
                      <a:pt x="12" y="9"/>
                    </a:cubicBezTo>
                    <a:cubicBezTo>
                      <a:pt x="8" y="12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ṥ1iḓé"/>
              <p:cNvSpPr/>
              <p:nvPr/>
            </p:nvSpPr>
            <p:spPr bwMode="auto">
              <a:xfrm>
                <a:off x="6681788" y="1325563"/>
                <a:ext cx="106363" cy="30163"/>
              </a:xfrm>
              <a:custGeom>
                <a:avLst/>
                <a:gdLst>
                  <a:gd name="T0" fmla="*/ 2 w 36"/>
                  <a:gd name="T1" fmla="*/ 7 h 10"/>
                  <a:gd name="T2" fmla="*/ 17 w 36"/>
                  <a:gd name="T3" fmla="*/ 1 h 10"/>
                  <a:gd name="T4" fmla="*/ 35 w 36"/>
                  <a:gd name="T5" fmla="*/ 4 h 10"/>
                  <a:gd name="T6" fmla="*/ 21 w 36"/>
                  <a:gd name="T7" fmla="*/ 7 h 10"/>
                  <a:gd name="T8" fmla="*/ 2 w 3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">
                    <a:moveTo>
                      <a:pt x="2" y="7"/>
                    </a:moveTo>
                    <a:cubicBezTo>
                      <a:pt x="0" y="7"/>
                      <a:pt x="8" y="3"/>
                      <a:pt x="17" y="1"/>
                    </a:cubicBezTo>
                    <a:cubicBezTo>
                      <a:pt x="25" y="0"/>
                      <a:pt x="35" y="1"/>
                      <a:pt x="35" y="4"/>
                    </a:cubicBezTo>
                    <a:cubicBezTo>
                      <a:pt x="36" y="10"/>
                      <a:pt x="33" y="7"/>
                      <a:pt x="21" y="7"/>
                    </a:cubicBezTo>
                    <a:cubicBezTo>
                      <a:pt x="10" y="7"/>
                      <a:pt x="5" y="8"/>
                      <a:pt x="2" y="7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śļíḓê"/>
              <p:cNvSpPr/>
              <p:nvPr/>
            </p:nvSpPr>
            <p:spPr bwMode="auto">
              <a:xfrm>
                <a:off x="6746876" y="1363663"/>
                <a:ext cx="31750" cy="38100"/>
              </a:xfrm>
              <a:custGeom>
                <a:avLst/>
                <a:gdLst>
                  <a:gd name="T0" fmla="*/ 5 w 11"/>
                  <a:gd name="T1" fmla="*/ 3 h 13"/>
                  <a:gd name="T2" fmla="*/ 3 w 11"/>
                  <a:gd name="T3" fmla="*/ 12 h 13"/>
                  <a:gd name="T4" fmla="*/ 10 w 11"/>
                  <a:gd name="T5" fmla="*/ 4 h 13"/>
                  <a:gd name="T6" fmla="*/ 5 w 11"/>
                  <a:gd name="T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5" y="3"/>
                    </a:moveTo>
                    <a:cubicBezTo>
                      <a:pt x="0" y="5"/>
                      <a:pt x="0" y="11"/>
                      <a:pt x="3" y="12"/>
                    </a:cubicBezTo>
                    <a:cubicBezTo>
                      <a:pt x="7" y="13"/>
                      <a:pt x="11" y="9"/>
                      <a:pt x="10" y="4"/>
                    </a:cubicBezTo>
                    <a:cubicBezTo>
                      <a:pt x="9" y="0"/>
                      <a:pt x="6" y="2"/>
                      <a:pt x="5" y="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1ïḓe"/>
              <p:cNvSpPr/>
              <p:nvPr/>
            </p:nvSpPr>
            <p:spPr bwMode="auto">
              <a:xfrm>
                <a:off x="6732588" y="1363663"/>
                <a:ext cx="46038" cy="30163"/>
              </a:xfrm>
              <a:custGeom>
                <a:avLst/>
                <a:gdLst>
                  <a:gd name="T0" fmla="*/ 1 w 16"/>
                  <a:gd name="T1" fmla="*/ 8 h 10"/>
                  <a:gd name="T2" fmla="*/ 13 w 16"/>
                  <a:gd name="T3" fmla="*/ 1 h 10"/>
                  <a:gd name="T4" fmla="*/ 16 w 16"/>
                  <a:gd name="T5" fmla="*/ 3 h 10"/>
                  <a:gd name="T6" fmla="*/ 1 w 16"/>
                  <a:gd name="T7" fmla="*/ 8 h 10"/>
                  <a:gd name="T8" fmla="*/ 1 w 16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1" y="8"/>
                    </a:moveTo>
                    <a:cubicBezTo>
                      <a:pt x="1" y="8"/>
                      <a:pt x="10" y="0"/>
                      <a:pt x="13" y="1"/>
                    </a:cubicBezTo>
                    <a:cubicBezTo>
                      <a:pt x="16" y="1"/>
                      <a:pt x="16" y="3"/>
                      <a:pt x="16" y="3"/>
                    </a:cubicBezTo>
                    <a:cubicBezTo>
                      <a:pt x="16" y="3"/>
                      <a:pt x="3" y="6"/>
                      <a:pt x="1" y="8"/>
                    </a:cubicBezTo>
                    <a:cubicBezTo>
                      <a:pt x="0" y="10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líḍe"/>
              <p:cNvSpPr/>
              <p:nvPr/>
            </p:nvSpPr>
            <p:spPr bwMode="auto">
              <a:xfrm>
                <a:off x="4938713" y="2182813"/>
                <a:ext cx="282575" cy="325438"/>
              </a:xfrm>
              <a:custGeom>
                <a:avLst/>
                <a:gdLst>
                  <a:gd name="T0" fmla="*/ 4 w 96"/>
                  <a:gd name="T1" fmla="*/ 50 h 111"/>
                  <a:gd name="T2" fmla="*/ 1 w 96"/>
                  <a:gd name="T3" fmla="*/ 58 h 111"/>
                  <a:gd name="T4" fmla="*/ 10 w 96"/>
                  <a:gd name="T5" fmla="*/ 81 h 111"/>
                  <a:gd name="T6" fmla="*/ 38 w 96"/>
                  <a:gd name="T7" fmla="*/ 107 h 111"/>
                  <a:gd name="T8" fmla="*/ 49 w 96"/>
                  <a:gd name="T9" fmla="*/ 106 h 111"/>
                  <a:gd name="T10" fmla="*/ 53 w 96"/>
                  <a:gd name="T11" fmla="*/ 108 h 111"/>
                  <a:gd name="T12" fmla="*/ 65 w 96"/>
                  <a:gd name="T13" fmla="*/ 105 h 111"/>
                  <a:gd name="T14" fmla="*/ 82 w 96"/>
                  <a:gd name="T15" fmla="*/ 80 h 111"/>
                  <a:gd name="T16" fmla="*/ 84 w 96"/>
                  <a:gd name="T17" fmla="*/ 46 h 111"/>
                  <a:gd name="T18" fmla="*/ 95 w 96"/>
                  <a:gd name="T19" fmla="*/ 34 h 111"/>
                  <a:gd name="T20" fmla="*/ 94 w 96"/>
                  <a:gd name="T21" fmla="*/ 28 h 111"/>
                  <a:gd name="T22" fmla="*/ 93 w 96"/>
                  <a:gd name="T23" fmla="*/ 27 h 111"/>
                  <a:gd name="T24" fmla="*/ 63 w 96"/>
                  <a:gd name="T25" fmla="*/ 1 h 111"/>
                  <a:gd name="T26" fmla="*/ 57 w 96"/>
                  <a:gd name="T27" fmla="*/ 3 h 111"/>
                  <a:gd name="T28" fmla="*/ 46 w 96"/>
                  <a:gd name="T29" fmla="*/ 17 h 111"/>
                  <a:gd name="T30" fmla="*/ 45 w 96"/>
                  <a:gd name="T31" fmla="*/ 17 h 111"/>
                  <a:gd name="T32" fmla="*/ 29 w 96"/>
                  <a:gd name="T33" fmla="*/ 21 h 111"/>
                  <a:gd name="T34" fmla="*/ 4 w 96"/>
                  <a:gd name="T35" fmla="*/ 5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1">
                    <a:moveTo>
                      <a:pt x="4" y="50"/>
                    </a:moveTo>
                    <a:cubicBezTo>
                      <a:pt x="2" y="52"/>
                      <a:pt x="1" y="55"/>
                      <a:pt x="1" y="58"/>
                    </a:cubicBezTo>
                    <a:cubicBezTo>
                      <a:pt x="0" y="66"/>
                      <a:pt x="3" y="75"/>
                      <a:pt x="10" y="81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41" y="110"/>
                      <a:pt x="46" y="109"/>
                      <a:pt x="49" y="106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7" y="111"/>
                      <a:pt x="63" y="109"/>
                      <a:pt x="65" y="105"/>
                    </a:cubicBezTo>
                    <a:cubicBezTo>
                      <a:pt x="65" y="105"/>
                      <a:pt x="81" y="80"/>
                      <a:pt x="82" y="80"/>
                    </a:cubicBezTo>
                    <a:cubicBezTo>
                      <a:pt x="93" y="62"/>
                      <a:pt x="86" y="49"/>
                      <a:pt x="84" y="46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6" y="33"/>
                      <a:pt x="96" y="30"/>
                      <a:pt x="94" y="28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4" y="17"/>
                      <a:pt x="74" y="9"/>
                      <a:pt x="63" y="1"/>
                    </a:cubicBezTo>
                    <a:cubicBezTo>
                      <a:pt x="61" y="0"/>
                      <a:pt x="58" y="1"/>
                      <a:pt x="57" y="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6" y="17"/>
                      <a:pt x="34" y="16"/>
                      <a:pt x="29" y="21"/>
                    </a:cubicBezTo>
                    <a:cubicBezTo>
                      <a:pt x="22" y="27"/>
                      <a:pt x="4" y="50"/>
                      <a:pt x="4" y="50"/>
                    </a:cubicBezTo>
                  </a:path>
                </a:pathLst>
              </a:custGeom>
              <a:solidFill>
                <a:srgbClr val="FBCCA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ṣḷïḓê"/>
              <p:cNvSpPr/>
              <p:nvPr/>
            </p:nvSpPr>
            <p:spPr bwMode="auto">
              <a:xfrm>
                <a:off x="4938713" y="2312988"/>
                <a:ext cx="206375" cy="166688"/>
              </a:xfrm>
              <a:custGeom>
                <a:avLst/>
                <a:gdLst>
                  <a:gd name="T0" fmla="*/ 4 w 70"/>
                  <a:gd name="T1" fmla="*/ 6 h 57"/>
                  <a:gd name="T2" fmla="*/ 1 w 70"/>
                  <a:gd name="T3" fmla="*/ 14 h 57"/>
                  <a:gd name="T4" fmla="*/ 10 w 70"/>
                  <a:gd name="T5" fmla="*/ 37 h 57"/>
                  <a:gd name="T6" fmla="*/ 32 w 70"/>
                  <a:gd name="T7" fmla="*/ 57 h 57"/>
                  <a:gd name="T8" fmla="*/ 66 w 70"/>
                  <a:gd name="T9" fmla="*/ 43 h 57"/>
                  <a:gd name="T10" fmla="*/ 39 w 70"/>
                  <a:gd name="T11" fmla="*/ 0 h 57"/>
                  <a:gd name="T12" fmla="*/ 23 w 70"/>
                  <a:gd name="T13" fmla="*/ 2 h 57"/>
                  <a:gd name="T14" fmla="*/ 17 w 70"/>
                  <a:gd name="T15" fmla="*/ 3 h 57"/>
                  <a:gd name="T16" fmla="*/ 8 w 70"/>
                  <a:gd name="T17" fmla="*/ 1 h 57"/>
                  <a:gd name="T18" fmla="*/ 4 w 70"/>
                  <a:gd name="T19" fmla="*/ 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57">
                    <a:moveTo>
                      <a:pt x="4" y="6"/>
                    </a:moveTo>
                    <a:cubicBezTo>
                      <a:pt x="2" y="8"/>
                      <a:pt x="1" y="11"/>
                      <a:pt x="1" y="14"/>
                    </a:cubicBezTo>
                    <a:cubicBezTo>
                      <a:pt x="0" y="22"/>
                      <a:pt x="3" y="31"/>
                      <a:pt x="10" y="3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5"/>
                      <a:pt x="70" y="45"/>
                      <a:pt x="66" y="43"/>
                    </a:cubicBezTo>
                    <a:cubicBezTo>
                      <a:pt x="65" y="43"/>
                      <a:pt x="41" y="7"/>
                      <a:pt x="39" y="0"/>
                    </a:cubicBezTo>
                    <a:cubicBezTo>
                      <a:pt x="35" y="6"/>
                      <a:pt x="31" y="5"/>
                      <a:pt x="23" y="2"/>
                    </a:cubicBezTo>
                    <a:cubicBezTo>
                      <a:pt x="21" y="1"/>
                      <a:pt x="19" y="2"/>
                      <a:pt x="17" y="3"/>
                    </a:cubicBezTo>
                    <a:cubicBezTo>
                      <a:pt x="13" y="3"/>
                      <a:pt x="10" y="4"/>
                      <a:pt x="8" y="1"/>
                    </a:cubicBezTo>
                    <a:cubicBezTo>
                      <a:pt x="4" y="6"/>
                      <a:pt x="4" y="6"/>
                      <a:pt x="4" y="6"/>
                    </a:cubicBezTo>
                  </a:path>
                </a:pathLst>
              </a:custGeom>
              <a:solidFill>
                <a:srgbClr val="F9C4A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ľîḍé"/>
              <p:cNvSpPr/>
              <p:nvPr/>
            </p:nvSpPr>
            <p:spPr bwMode="auto">
              <a:xfrm>
                <a:off x="5154613" y="2289176"/>
                <a:ext cx="55563" cy="28575"/>
              </a:xfrm>
              <a:custGeom>
                <a:avLst/>
                <a:gdLst>
                  <a:gd name="T0" fmla="*/ 19 w 19"/>
                  <a:gd name="T1" fmla="*/ 1 h 10"/>
                  <a:gd name="T2" fmla="*/ 2 w 19"/>
                  <a:gd name="T3" fmla="*/ 1 h 10"/>
                  <a:gd name="T4" fmla="*/ 11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6" y="4"/>
                      <a:pt x="11" y="5"/>
                      <a:pt x="2" y="1"/>
                    </a:cubicBezTo>
                    <a:cubicBezTo>
                      <a:pt x="0" y="0"/>
                      <a:pt x="11" y="10"/>
                      <a:pt x="11" y="10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F9C4A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ṥļïḍe"/>
              <p:cNvSpPr/>
              <p:nvPr/>
            </p:nvSpPr>
            <p:spPr bwMode="auto">
              <a:xfrm>
                <a:off x="5075238" y="2206626"/>
                <a:ext cx="41275" cy="47625"/>
              </a:xfrm>
              <a:custGeom>
                <a:avLst/>
                <a:gdLst>
                  <a:gd name="T0" fmla="*/ 14 w 14"/>
                  <a:gd name="T1" fmla="*/ 16 h 16"/>
                  <a:gd name="T2" fmla="*/ 7 w 14"/>
                  <a:gd name="T3" fmla="*/ 0 h 16"/>
                  <a:gd name="T4" fmla="*/ 0 w 14"/>
                  <a:gd name="T5" fmla="*/ 9 h 16"/>
                  <a:gd name="T6" fmla="*/ 14 w 14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14" y="16"/>
                    </a:moveTo>
                    <a:cubicBezTo>
                      <a:pt x="8" y="10"/>
                      <a:pt x="6" y="2"/>
                      <a:pt x="7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5" y="9"/>
                      <a:pt x="14" y="16"/>
                    </a:cubicBezTo>
                    <a:close/>
                  </a:path>
                </a:pathLst>
              </a:custGeom>
              <a:solidFill>
                <a:srgbClr val="F9C4A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Sḷiḑe"/>
              <p:cNvSpPr/>
              <p:nvPr/>
            </p:nvSpPr>
            <p:spPr bwMode="auto">
              <a:xfrm>
                <a:off x="5059363" y="2432051"/>
                <a:ext cx="41275" cy="20638"/>
              </a:xfrm>
              <a:custGeom>
                <a:avLst/>
                <a:gdLst>
                  <a:gd name="T0" fmla="*/ 9 w 14"/>
                  <a:gd name="T1" fmla="*/ 0 h 7"/>
                  <a:gd name="T2" fmla="*/ 5 w 14"/>
                  <a:gd name="T3" fmla="*/ 3 h 7"/>
                  <a:gd name="T4" fmla="*/ 0 w 14"/>
                  <a:gd name="T5" fmla="*/ 7 h 7"/>
                  <a:gd name="T6" fmla="*/ 2 w 14"/>
                  <a:gd name="T7" fmla="*/ 7 h 7"/>
                  <a:gd name="T8" fmla="*/ 4 w 14"/>
                  <a:gd name="T9" fmla="*/ 7 h 7"/>
                  <a:gd name="T10" fmla="*/ 9 w 14"/>
                  <a:gd name="T11" fmla="*/ 7 h 7"/>
                  <a:gd name="T12" fmla="*/ 14 w 14"/>
                  <a:gd name="T13" fmla="*/ 7 h 7"/>
                  <a:gd name="T14" fmla="*/ 13 w 14"/>
                  <a:gd name="T15" fmla="*/ 5 h 7"/>
                  <a:gd name="T16" fmla="*/ 9 w 14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7">
                    <a:moveTo>
                      <a:pt x="9" y="0"/>
                    </a:moveTo>
                    <a:cubicBezTo>
                      <a:pt x="8" y="1"/>
                      <a:pt x="6" y="2"/>
                      <a:pt x="5" y="3"/>
                    </a:cubicBezTo>
                    <a:cubicBezTo>
                      <a:pt x="3" y="4"/>
                      <a:pt x="1" y="5"/>
                      <a:pt x="0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2" y="7"/>
                      <a:pt x="14" y="7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3"/>
                      <a:pt x="11" y="1"/>
                      <a:pt x="9" y="0"/>
                    </a:cubicBezTo>
                  </a:path>
                </a:pathLst>
              </a:custGeom>
              <a:solidFill>
                <a:srgbClr val="F9C4A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ṡľíḍè"/>
              <p:cNvSpPr/>
              <p:nvPr/>
            </p:nvSpPr>
            <p:spPr bwMode="auto">
              <a:xfrm>
                <a:off x="5038726" y="2273301"/>
                <a:ext cx="174625" cy="234950"/>
              </a:xfrm>
              <a:custGeom>
                <a:avLst/>
                <a:gdLst>
                  <a:gd name="T0" fmla="*/ 26 w 59"/>
                  <a:gd name="T1" fmla="*/ 2 h 80"/>
                  <a:gd name="T2" fmla="*/ 1 w 59"/>
                  <a:gd name="T3" fmla="*/ 28 h 80"/>
                  <a:gd name="T4" fmla="*/ 23 w 59"/>
                  <a:gd name="T5" fmla="*/ 59 h 80"/>
                  <a:gd name="T6" fmla="*/ 17 w 59"/>
                  <a:gd name="T7" fmla="*/ 58 h 80"/>
                  <a:gd name="T8" fmla="*/ 4 w 59"/>
                  <a:gd name="T9" fmla="*/ 62 h 80"/>
                  <a:gd name="T10" fmla="*/ 2 w 59"/>
                  <a:gd name="T11" fmla="*/ 65 h 80"/>
                  <a:gd name="T12" fmla="*/ 2 w 59"/>
                  <a:gd name="T13" fmla="*/ 69 h 80"/>
                  <a:gd name="T14" fmla="*/ 15 w 59"/>
                  <a:gd name="T15" fmla="*/ 75 h 80"/>
                  <a:gd name="T16" fmla="*/ 19 w 59"/>
                  <a:gd name="T17" fmla="*/ 77 h 80"/>
                  <a:gd name="T18" fmla="*/ 31 w 59"/>
                  <a:gd name="T19" fmla="*/ 74 h 80"/>
                  <a:gd name="T20" fmla="*/ 48 w 59"/>
                  <a:gd name="T21" fmla="*/ 49 h 80"/>
                  <a:gd name="T22" fmla="*/ 50 w 59"/>
                  <a:gd name="T23" fmla="*/ 15 h 80"/>
                  <a:gd name="T24" fmla="*/ 26 w 59"/>
                  <a:gd name="T25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0">
                    <a:moveTo>
                      <a:pt x="26" y="2"/>
                    </a:moveTo>
                    <a:cubicBezTo>
                      <a:pt x="12" y="5"/>
                      <a:pt x="0" y="15"/>
                      <a:pt x="1" y="28"/>
                    </a:cubicBezTo>
                    <a:cubicBezTo>
                      <a:pt x="3" y="47"/>
                      <a:pt x="23" y="59"/>
                      <a:pt x="23" y="59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2" y="58"/>
                      <a:pt x="7" y="59"/>
                      <a:pt x="4" y="62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1" y="66"/>
                      <a:pt x="1" y="68"/>
                      <a:pt x="2" y="69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23" y="80"/>
                      <a:pt x="29" y="78"/>
                      <a:pt x="31" y="74"/>
                    </a:cubicBezTo>
                    <a:cubicBezTo>
                      <a:pt x="31" y="74"/>
                      <a:pt x="47" y="49"/>
                      <a:pt x="48" y="49"/>
                    </a:cubicBezTo>
                    <a:cubicBezTo>
                      <a:pt x="59" y="31"/>
                      <a:pt x="52" y="18"/>
                      <a:pt x="50" y="15"/>
                    </a:cubicBezTo>
                    <a:cubicBezTo>
                      <a:pt x="50" y="15"/>
                      <a:pt x="39" y="0"/>
                      <a:pt x="26" y="2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ŝlïḓe"/>
              <p:cNvSpPr/>
              <p:nvPr/>
            </p:nvSpPr>
            <p:spPr bwMode="auto">
              <a:xfrm>
                <a:off x="5045076" y="2465388"/>
                <a:ext cx="44450" cy="28575"/>
              </a:xfrm>
              <a:custGeom>
                <a:avLst/>
                <a:gdLst>
                  <a:gd name="T0" fmla="*/ 15 w 15"/>
                  <a:gd name="T1" fmla="*/ 6 h 10"/>
                  <a:gd name="T2" fmla="*/ 6 w 15"/>
                  <a:gd name="T3" fmla="*/ 0 h 10"/>
                  <a:gd name="T4" fmla="*/ 0 w 15"/>
                  <a:gd name="T5" fmla="*/ 3 h 10"/>
                  <a:gd name="T6" fmla="*/ 0 w 15"/>
                  <a:gd name="T7" fmla="*/ 4 h 10"/>
                  <a:gd name="T8" fmla="*/ 12 w 15"/>
                  <a:gd name="T9" fmla="*/ 10 h 10"/>
                  <a:gd name="T10" fmla="*/ 15 w 15"/>
                  <a:gd name="T1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0">
                    <a:moveTo>
                      <a:pt x="15" y="6"/>
                    </a:moveTo>
                    <a:cubicBezTo>
                      <a:pt x="15" y="3"/>
                      <a:pt x="8" y="0"/>
                      <a:pt x="6" y="0"/>
                    </a:cubicBezTo>
                    <a:cubicBezTo>
                      <a:pt x="4" y="1"/>
                      <a:pt x="1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9"/>
                      <a:pt x="15" y="8"/>
                      <a:pt x="15" y="6"/>
                    </a:cubicBezTo>
                    <a:close/>
                  </a:path>
                </a:pathLst>
              </a:custGeom>
              <a:solidFill>
                <a:srgbClr val="FCD8C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$ļîḋe"/>
              <p:cNvSpPr/>
              <p:nvPr/>
            </p:nvSpPr>
            <p:spPr bwMode="auto">
              <a:xfrm>
                <a:off x="4068763" y="2309813"/>
                <a:ext cx="1096963" cy="1082675"/>
              </a:xfrm>
              <a:custGeom>
                <a:avLst/>
                <a:gdLst>
                  <a:gd name="T0" fmla="*/ 235 w 373"/>
                  <a:gd name="T1" fmla="*/ 363 h 369"/>
                  <a:gd name="T2" fmla="*/ 7 w 373"/>
                  <a:gd name="T3" fmla="*/ 144 h 369"/>
                  <a:gd name="T4" fmla="*/ 6 w 373"/>
                  <a:gd name="T5" fmla="*/ 120 h 369"/>
                  <a:gd name="T6" fmla="*/ 121 w 373"/>
                  <a:gd name="T7" fmla="*/ 0 h 369"/>
                  <a:gd name="T8" fmla="*/ 373 w 373"/>
                  <a:gd name="T9" fmla="*/ 243 h 369"/>
                  <a:gd name="T10" fmla="*/ 259 w 373"/>
                  <a:gd name="T11" fmla="*/ 362 h 369"/>
                  <a:gd name="T12" fmla="*/ 235 w 373"/>
                  <a:gd name="T13" fmla="*/ 36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3" h="369">
                    <a:moveTo>
                      <a:pt x="235" y="363"/>
                    </a:moveTo>
                    <a:cubicBezTo>
                      <a:pt x="7" y="144"/>
                      <a:pt x="7" y="144"/>
                      <a:pt x="7" y="144"/>
                    </a:cubicBezTo>
                    <a:cubicBezTo>
                      <a:pt x="0" y="137"/>
                      <a:pt x="0" y="126"/>
                      <a:pt x="6" y="12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259" y="362"/>
                      <a:pt x="259" y="362"/>
                      <a:pt x="259" y="362"/>
                    </a:cubicBezTo>
                    <a:cubicBezTo>
                      <a:pt x="252" y="369"/>
                      <a:pt x="241" y="369"/>
                      <a:pt x="235" y="363"/>
                    </a:cubicBezTo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ļîḋe"/>
              <p:cNvSpPr/>
              <p:nvPr/>
            </p:nvSpPr>
            <p:spPr bwMode="auto">
              <a:xfrm>
                <a:off x="4760913" y="3368676"/>
                <a:ext cx="73025" cy="17463"/>
              </a:xfrm>
              <a:custGeom>
                <a:avLst/>
                <a:gdLst>
                  <a:gd name="T0" fmla="*/ 11 w 25"/>
                  <a:gd name="T1" fmla="*/ 6 h 6"/>
                  <a:gd name="T2" fmla="*/ 11 w 25"/>
                  <a:gd name="T3" fmla="*/ 6 h 6"/>
                  <a:gd name="T4" fmla="*/ 11 w 25"/>
                  <a:gd name="T5" fmla="*/ 6 h 6"/>
                  <a:gd name="T6" fmla="*/ 11 w 25"/>
                  <a:gd name="T7" fmla="*/ 6 h 6"/>
                  <a:gd name="T8" fmla="*/ 0 w 25"/>
                  <a:gd name="T9" fmla="*/ 2 h 6"/>
                  <a:gd name="T10" fmla="*/ 0 w 25"/>
                  <a:gd name="T11" fmla="*/ 2 h 6"/>
                  <a:gd name="T12" fmla="*/ 0 w 25"/>
                  <a:gd name="T13" fmla="*/ 2 h 6"/>
                  <a:gd name="T14" fmla="*/ 24 w 25"/>
                  <a:gd name="T15" fmla="*/ 1 h 6"/>
                  <a:gd name="T16" fmla="*/ 12 w 25"/>
                  <a:gd name="T17" fmla="*/ 6 h 6"/>
                  <a:gd name="T18" fmla="*/ 24 w 25"/>
                  <a:gd name="T19" fmla="*/ 1 h 6"/>
                  <a:gd name="T20" fmla="*/ 25 w 25"/>
                  <a:gd name="T21" fmla="*/ 0 h 6"/>
                  <a:gd name="T22" fmla="*/ 24 w 25"/>
                  <a:gd name="T23" fmla="*/ 1 h 6"/>
                  <a:gd name="T24" fmla="*/ 25 w 2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6">
                    <a:moveTo>
                      <a:pt x="11" y="6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24" y="1"/>
                    </a:moveTo>
                    <a:cubicBezTo>
                      <a:pt x="20" y="5"/>
                      <a:pt x="16" y="6"/>
                      <a:pt x="12" y="6"/>
                    </a:cubicBezTo>
                    <a:cubicBezTo>
                      <a:pt x="16" y="6"/>
                      <a:pt x="20" y="5"/>
                      <a:pt x="24" y="1"/>
                    </a:cubicBezTo>
                    <a:moveTo>
                      <a:pt x="25" y="0"/>
                    </a:move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ŝlïḋè"/>
              <p:cNvSpPr/>
              <p:nvPr/>
            </p:nvSpPr>
            <p:spPr bwMode="auto">
              <a:xfrm>
                <a:off x="4075113" y="2659063"/>
                <a:ext cx="758825" cy="727075"/>
              </a:xfrm>
              <a:custGeom>
                <a:avLst/>
                <a:gdLst>
                  <a:gd name="T0" fmla="*/ 5 w 258"/>
                  <a:gd name="T1" fmla="*/ 0 h 248"/>
                  <a:gd name="T2" fmla="*/ 4 w 258"/>
                  <a:gd name="T3" fmla="*/ 1 h 248"/>
                  <a:gd name="T4" fmla="*/ 0 w 258"/>
                  <a:gd name="T5" fmla="*/ 12 h 248"/>
                  <a:gd name="T6" fmla="*/ 5 w 258"/>
                  <a:gd name="T7" fmla="*/ 25 h 248"/>
                  <a:gd name="T8" fmla="*/ 233 w 258"/>
                  <a:gd name="T9" fmla="*/ 244 h 248"/>
                  <a:gd name="T10" fmla="*/ 233 w 258"/>
                  <a:gd name="T11" fmla="*/ 244 h 248"/>
                  <a:gd name="T12" fmla="*/ 233 w 258"/>
                  <a:gd name="T13" fmla="*/ 244 h 248"/>
                  <a:gd name="T14" fmla="*/ 244 w 258"/>
                  <a:gd name="T15" fmla="*/ 248 h 248"/>
                  <a:gd name="T16" fmla="*/ 244 w 258"/>
                  <a:gd name="T17" fmla="*/ 248 h 248"/>
                  <a:gd name="T18" fmla="*/ 245 w 258"/>
                  <a:gd name="T19" fmla="*/ 248 h 248"/>
                  <a:gd name="T20" fmla="*/ 257 w 258"/>
                  <a:gd name="T21" fmla="*/ 243 h 248"/>
                  <a:gd name="T22" fmla="*/ 257 w 258"/>
                  <a:gd name="T23" fmla="*/ 243 h 248"/>
                  <a:gd name="T24" fmla="*/ 257 w 258"/>
                  <a:gd name="T25" fmla="*/ 243 h 248"/>
                  <a:gd name="T26" fmla="*/ 258 w 258"/>
                  <a:gd name="T27" fmla="*/ 242 h 248"/>
                  <a:gd name="T28" fmla="*/ 5 w 258"/>
                  <a:gd name="T2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8" h="248">
                    <a:moveTo>
                      <a:pt x="5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1" y="4"/>
                      <a:pt x="0" y="8"/>
                      <a:pt x="0" y="12"/>
                    </a:cubicBezTo>
                    <a:cubicBezTo>
                      <a:pt x="0" y="17"/>
                      <a:pt x="1" y="21"/>
                      <a:pt x="5" y="25"/>
                    </a:cubicBezTo>
                    <a:cubicBezTo>
                      <a:pt x="233" y="244"/>
                      <a:pt x="233" y="244"/>
                      <a:pt x="233" y="244"/>
                    </a:cubicBezTo>
                    <a:cubicBezTo>
                      <a:pt x="233" y="244"/>
                      <a:pt x="233" y="244"/>
                      <a:pt x="233" y="244"/>
                    </a:cubicBezTo>
                    <a:cubicBezTo>
                      <a:pt x="233" y="244"/>
                      <a:pt x="233" y="244"/>
                      <a:pt x="233" y="244"/>
                    </a:cubicBezTo>
                    <a:cubicBezTo>
                      <a:pt x="236" y="247"/>
                      <a:pt x="240" y="248"/>
                      <a:pt x="244" y="248"/>
                    </a:cubicBezTo>
                    <a:cubicBezTo>
                      <a:pt x="244" y="248"/>
                      <a:pt x="244" y="248"/>
                      <a:pt x="244" y="248"/>
                    </a:cubicBezTo>
                    <a:cubicBezTo>
                      <a:pt x="244" y="248"/>
                      <a:pt x="245" y="248"/>
                      <a:pt x="245" y="248"/>
                    </a:cubicBezTo>
                    <a:cubicBezTo>
                      <a:pt x="249" y="248"/>
                      <a:pt x="253" y="247"/>
                      <a:pt x="257" y="243"/>
                    </a:cubicBezTo>
                    <a:cubicBezTo>
                      <a:pt x="257" y="243"/>
                      <a:pt x="257" y="243"/>
                      <a:pt x="257" y="243"/>
                    </a:cubicBezTo>
                    <a:cubicBezTo>
                      <a:pt x="257" y="243"/>
                      <a:pt x="257" y="243"/>
                      <a:pt x="257" y="243"/>
                    </a:cubicBezTo>
                    <a:cubicBezTo>
                      <a:pt x="258" y="242"/>
                      <a:pt x="258" y="242"/>
                      <a:pt x="258" y="24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sḻîḑè"/>
              <p:cNvSpPr/>
              <p:nvPr/>
            </p:nvSpPr>
            <p:spPr bwMode="auto">
              <a:xfrm>
                <a:off x="4365626" y="2355851"/>
                <a:ext cx="15875" cy="15875"/>
              </a:xfrm>
              <a:custGeom>
                <a:avLst/>
                <a:gdLst>
                  <a:gd name="T0" fmla="*/ 10 w 10"/>
                  <a:gd name="T1" fmla="*/ 0 h 10"/>
                  <a:gd name="T2" fmla="*/ 0 w 10"/>
                  <a:gd name="T3" fmla="*/ 10 h 10"/>
                  <a:gd name="T4" fmla="*/ 0 w 10"/>
                  <a:gd name="T5" fmla="*/ 10 h 10"/>
                  <a:gd name="T6" fmla="*/ 10 w 10"/>
                  <a:gd name="T7" fmla="*/ 0 h 10"/>
                  <a:gd name="T8" fmla="*/ 10 w 1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0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ṧlïdé"/>
              <p:cNvSpPr/>
              <p:nvPr/>
            </p:nvSpPr>
            <p:spPr bwMode="auto">
              <a:xfrm>
                <a:off x="4365626" y="2355851"/>
                <a:ext cx="15875" cy="15875"/>
              </a:xfrm>
              <a:custGeom>
                <a:avLst/>
                <a:gdLst>
                  <a:gd name="T0" fmla="*/ 10 w 10"/>
                  <a:gd name="T1" fmla="*/ 0 h 10"/>
                  <a:gd name="T2" fmla="*/ 0 w 10"/>
                  <a:gd name="T3" fmla="*/ 10 h 10"/>
                  <a:gd name="T4" fmla="*/ 0 w 10"/>
                  <a:gd name="T5" fmla="*/ 10 h 10"/>
                  <a:gd name="T6" fmla="*/ 10 w 10"/>
                  <a:gd name="T7" fmla="*/ 0 h 10"/>
                  <a:gd name="T8" fmla="*/ 10 w 10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10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ṣḷíďè"/>
              <p:cNvSpPr/>
              <p:nvPr/>
            </p:nvSpPr>
            <p:spPr bwMode="auto">
              <a:xfrm>
                <a:off x="4313238" y="2355851"/>
                <a:ext cx="808038" cy="763588"/>
              </a:xfrm>
              <a:custGeom>
                <a:avLst/>
                <a:gdLst>
                  <a:gd name="T0" fmla="*/ 147 w 275"/>
                  <a:gd name="T1" fmla="*/ 231 h 260"/>
                  <a:gd name="T2" fmla="*/ 142 w 275"/>
                  <a:gd name="T3" fmla="*/ 236 h 260"/>
                  <a:gd name="T4" fmla="*/ 216 w 275"/>
                  <a:gd name="T5" fmla="*/ 260 h 260"/>
                  <a:gd name="T6" fmla="*/ 270 w 275"/>
                  <a:gd name="T7" fmla="*/ 248 h 260"/>
                  <a:gd name="T8" fmla="*/ 275 w 275"/>
                  <a:gd name="T9" fmla="*/ 243 h 260"/>
                  <a:gd name="T10" fmla="*/ 221 w 275"/>
                  <a:gd name="T11" fmla="*/ 255 h 260"/>
                  <a:gd name="T12" fmla="*/ 147 w 275"/>
                  <a:gd name="T13" fmla="*/ 231 h 260"/>
                  <a:gd name="T14" fmla="*/ 60 w 275"/>
                  <a:gd name="T15" fmla="*/ 149 h 260"/>
                  <a:gd name="T16" fmla="*/ 60 w 275"/>
                  <a:gd name="T17" fmla="*/ 149 h 260"/>
                  <a:gd name="T18" fmla="*/ 55 w 275"/>
                  <a:gd name="T19" fmla="*/ 154 h 260"/>
                  <a:gd name="T20" fmla="*/ 120 w 275"/>
                  <a:gd name="T21" fmla="*/ 217 h 260"/>
                  <a:gd name="T22" fmla="*/ 122 w 275"/>
                  <a:gd name="T23" fmla="*/ 214 h 260"/>
                  <a:gd name="T24" fmla="*/ 125 w 275"/>
                  <a:gd name="T25" fmla="*/ 212 h 260"/>
                  <a:gd name="T26" fmla="*/ 60 w 275"/>
                  <a:gd name="T27" fmla="*/ 149 h 260"/>
                  <a:gd name="T28" fmla="*/ 23 w 275"/>
                  <a:gd name="T29" fmla="*/ 0 h 260"/>
                  <a:gd name="T30" fmla="*/ 18 w 275"/>
                  <a:gd name="T31" fmla="*/ 5 h 260"/>
                  <a:gd name="T32" fmla="*/ 34 w 275"/>
                  <a:gd name="T33" fmla="*/ 133 h 260"/>
                  <a:gd name="T34" fmla="*/ 37 w 275"/>
                  <a:gd name="T35" fmla="*/ 130 h 260"/>
                  <a:gd name="T36" fmla="*/ 39 w 275"/>
                  <a:gd name="T37" fmla="*/ 128 h 260"/>
                  <a:gd name="T38" fmla="*/ 23 w 275"/>
                  <a:gd name="T3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5" h="260">
                    <a:moveTo>
                      <a:pt x="147" y="231"/>
                    </a:moveTo>
                    <a:cubicBezTo>
                      <a:pt x="142" y="236"/>
                      <a:pt x="142" y="236"/>
                      <a:pt x="142" y="236"/>
                    </a:cubicBezTo>
                    <a:cubicBezTo>
                      <a:pt x="164" y="252"/>
                      <a:pt x="190" y="260"/>
                      <a:pt x="216" y="260"/>
                    </a:cubicBezTo>
                    <a:cubicBezTo>
                      <a:pt x="235" y="260"/>
                      <a:pt x="253" y="256"/>
                      <a:pt x="270" y="248"/>
                    </a:cubicBezTo>
                    <a:cubicBezTo>
                      <a:pt x="275" y="243"/>
                      <a:pt x="275" y="243"/>
                      <a:pt x="275" y="243"/>
                    </a:cubicBezTo>
                    <a:cubicBezTo>
                      <a:pt x="258" y="251"/>
                      <a:pt x="239" y="255"/>
                      <a:pt x="221" y="255"/>
                    </a:cubicBezTo>
                    <a:cubicBezTo>
                      <a:pt x="195" y="255"/>
                      <a:pt x="169" y="247"/>
                      <a:pt x="147" y="231"/>
                    </a:cubicBezTo>
                    <a:moveTo>
                      <a:pt x="60" y="149"/>
                    </a:moveTo>
                    <a:cubicBezTo>
                      <a:pt x="60" y="149"/>
                      <a:pt x="60" y="149"/>
                      <a:pt x="60" y="149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120" y="217"/>
                      <a:pt x="120" y="217"/>
                      <a:pt x="120" y="217"/>
                    </a:cubicBezTo>
                    <a:cubicBezTo>
                      <a:pt x="122" y="214"/>
                      <a:pt x="122" y="214"/>
                      <a:pt x="122" y="214"/>
                    </a:cubicBezTo>
                    <a:cubicBezTo>
                      <a:pt x="125" y="212"/>
                      <a:pt x="125" y="212"/>
                      <a:pt x="125" y="212"/>
                    </a:cubicBezTo>
                    <a:cubicBezTo>
                      <a:pt x="60" y="149"/>
                      <a:pt x="60" y="149"/>
                      <a:pt x="60" y="149"/>
                    </a:cubicBezTo>
                    <a:moveTo>
                      <a:pt x="23" y="0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0" y="47"/>
                      <a:pt x="6" y="96"/>
                      <a:pt x="34" y="133"/>
                    </a:cubicBezTo>
                    <a:cubicBezTo>
                      <a:pt x="37" y="130"/>
                      <a:pt x="37" y="130"/>
                      <a:pt x="37" y="130"/>
                    </a:cubicBezTo>
                    <a:cubicBezTo>
                      <a:pt x="39" y="128"/>
                      <a:pt x="39" y="128"/>
                      <a:pt x="39" y="128"/>
                    </a:cubicBezTo>
                    <a:cubicBezTo>
                      <a:pt x="11" y="91"/>
                      <a:pt x="5" y="42"/>
                      <a:pt x="23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ṡḷîďè"/>
              <p:cNvSpPr/>
              <p:nvPr/>
            </p:nvSpPr>
            <p:spPr bwMode="auto">
              <a:xfrm>
                <a:off x="4310063" y="2174876"/>
                <a:ext cx="987425" cy="968375"/>
              </a:xfrm>
              <a:custGeom>
                <a:avLst/>
                <a:gdLst>
                  <a:gd name="T0" fmla="*/ 134 w 336"/>
                  <a:gd name="T1" fmla="*/ 282 h 330"/>
                  <a:gd name="T2" fmla="*/ 52 w 336"/>
                  <a:gd name="T3" fmla="*/ 203 h 330"/>
                  <a:gd name="T4" fmla="*/ 49 w 336"/>
                  <a:gd name="T5" fmla="*/ 24 h 330"/>
                  <a:gd name="T6" fmla="*/ 67 w 336"/>
                  <a:gd name="T7" fmla="*/ 5 h 330"/>
                  <a:gd name="T8" fmla="*/ 84 w 336"/>
                  <a:gd name="T9" fmla="*/ 5 h 330"/>
                  <a:gd name="T10" fmla="*/ 331 w 336"/>
                  <a:gd name="T11" fmla="*/ 242 h 330"/>
                  <a:gd name="T12" fmla="*/ 331 w 336"/>
                  <a:gd name="T13" fmla="*/ 259 h 330"/>
                  <a:gd name="T14" fmla="*/ 313 w 336"/>
                  <a:gd name="T15" fmla="*/ 278 h 330"/>
                  <a:gd name="T16" fmla="*/ 134 w 336"/>
                  <a:gd name="T17" fmla="*/ 28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6" h="330">
                    <a:moveTo>
                      <a:pt x="134" y="282"/>
                    </a:moveTo>
                    <a:cubicBezTo>
                      <a:pt x="52" y="203"/>
                      <a:pt x="52" y="203"/>
                      <a:pt x="52" y="203"/>
                    </a:cubicBezTo>
                    <a:cubicBezTo>
                      <a:pt x="2" y="155"/>
                      <a:pt x="0" y="75"/>
                      <a:pt x="49" y="2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72" y="1"/>
                      <a:pt x="79" y="0"/>
                      <a:pt x="84" y="5"/>
                    </a:cubicBezTo>
                    <a:cubicBezTo>
                      <a:pt x="331" y="242"/>
                      <a:pt x="331" y="242"/>
                      <a:pt x="331" y="242"/>
                    </a:cubicBezTo>
                    <a:cubicBezTo>
                      <a:pt x="336" y="247"/>
                      <a:pt x="336" y="254"/>
                      <a:pt x="331" y="259"/>
                    </a:cubicBezTo>
                    <a:cubicBezTo>
                      <a:pt x="313" y="278"/>
                      <a:pt x="313" y="278"/>
                      <a:pt x="313" y="278"/>
                    </a:cubicBezTo>
                    <a:cubicBezTo>
                      <a:pt x="265" y="328"/>
                      <a:pt x="185" y="330"/>
                      <a:pt x="134" y="282"/>
                    </a:cubicBezTo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ṧ1iḓé"/>
              <p:cNvSpPr/>
              <p:nvPr/>
            </p:nvSpPr>
            <p:spPr bwMode="auto">
              <a:xfrm>
                <a:off x="4513263" y="2176463"/>
                <a:ext cx="784225" cy="752475"/>
              </a:xfrm>
              <a:custGeom>
                <a:avLst/>
                <a:gdLst>
                  <a:gd name="T0" fmla="*/ 264 w 267"/>
                  <a:gd name="T1" fmla="*/ 256 h 256"/>
                  <a:gd name="T2" fmla="*/ 262 w 267"/>
                  <a:gd name="T3" fmla="*/ 241 h 256"/>
                  <a:gd name="T4" fmla="*/ 15 w 267"/>
                  <a:gd name="T5" fmla="*/ 4 h 256"/>
                  <a:gd name="T6" fmla="*/ 0 w 267"/>
                  <a:gd name="T7" fmla="*/ 3 h 256"/>
                  <a:gd name="T8" fmla="*/ 264 w 267"/>
                  <a:gd name="T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256">
                    <a:moveTo>
                      <a:pt x="264" y="256"/>
                    </a:moveTo>
                    <a:cubicBezTo>
                      <a:pt x="267" y="252"/>
                      <a:pt x="266" y="245"/>
                      <a:pt x="262" y="24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1" y="0"/>
                      <a:pt x="4" y="0"/>
                      <a:pt x="0" y="3"/>
                    </a:cubicBezTo>
                    <a:lnTo>
                      <a:pt x="264" y="256"/>
                    </a:lnTo>
                    <a:close/>
                  </a:path>
                </a:pathLst>
              </a:custGeom>
              <a:solidFill>
                <a:srgbClr val="504F4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ŝļïḑé"/>
              <p:cNvSpPr/>
              <p:nvPr/>
            </p:nvSpPr>
            <p:spPr bwMode="auto">
              <a:xfrm>
                <a:off x="4827588" y="2338388"/>
                <a:ext cx="109538" cy="111125"/>
              </a:xfrm>
              <a:custGeom>
                <a:avLst/>
                <a:gdLst>
                  <a:gd name="T0" fmla="*/ 36 w 37"/>
                  <a:gd name="T1" fmla="*/ 1 h 38"/>
                  <a:gd name="T2" fmla="*/ 30 w 37"/>
                  <a:gd name="T3" fmla="*/ 1 h 38"/>
                  <a:gd name="T4" fmla="*/ 2 w 37"/>
                  <a:gd name="T5" fmla="*/ 31 h 38"/>
                  <a:gd name="T6" fmla="*/ 2 w 37"/>
                  <a:gd name="T7" fmla="*/ 36 h 38"/>
                  <a:gd name="T8" fmla="*/ 7 w 37"/>
                  <a:gd name="T9" fmla="*/ 36 h 38"/>
                  <a:gd name="T10" fmla="*/ 36 w 37"/>
                  <a:gd name="T11" fmla="*/ 6 h 38"/>
                  <a:gd name="T12" fmla="*/ 36 w 37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38">
                    <a:moveTo>
                      <a:pt x="36" y="1"/>
                    </a:moveTo>
                    <a:cubicBezTo>
                      <a:pt x="34" y="0"/>
                      <a:pt x="32" y="0"/>
                      <a:pt x="30" y="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33"/>
                      <a:pt x="1" y="35"/>
                      <a:pt x="2" y="36"/>
                    </a:cubicBezTo>
                    <a:cubicBezTo>
                      <a:pt x="3" y="38"/>
                      <a:pt x="6" y="38"/>
                      <a:pt x="7" y="3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7" y="5"/>
                      <a:pt x="37" y="3"/>
                      <a:pt x="36" y="1"/>
                    </a:cubicBezTo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ļíḋè"/>
              <p:cNvSpPr/>
              <p:nvPr/>
            </p:nvSpPr>
            <p:spPr bwMode="auto">
              <a:xfrm>
                <a:off x="4895851" y="2338388"/>
                <a:ext cx="41275" cy="41275"/>
              </a:xfrm>
              <a:custGeom>
                <a:avLst/>
                <a:gdLst>
                  <a:gd name="T0" fmla="*/ 13 w 14"/>
                  <a:gd name="T1" fmla="*/ 6 h 14"/>
                  <a:gd name="T2" fmla="*/ 6 w 14"/>
                  <a:gd name="T3" fmla="*/ 14 h 14"/>
                  <a:gd name="T4" fmla="*/ 6 w 14"/>
                  <a:gd name="T5" fmla="*/ 14 h 14"/>
                  <a:gd name="T6" fmla="*/ 13 w 14"/>
                  <a:gd name="T7" fmla="*/ 6 h 14"/>
                  <a:gd name="T8" fmla="*/ 10 w 14"/>
                  <a:gd name="T9" fmla="*/ 0 h 14"/>
                  <a:gd name="T10" fmla="*/ 7 w 14"/>
                  <a:gd name="T11" fmla="*/ 1 h 14"/>
                  <a:gd name="T12" fmla="*/ 0 w 14"/>
                  <a:gd name="T13" fmla="*/ 10 h 14"/>
                  <a:gd name="T14" fmla="*/ 0 w 14"/>
                  <a:gd name="T15" fmla="*/ 10 h 14"/>
                  <a:gd name="T16" fmla="*/ 7 w 14"/>
                  <a:gd name="T17" fmla="*/ 1 h 14"/>
                  <a:gd name="T18" fmla="*/ 10 w 14"/>
                  <a:gd name="T19" fmla="*/ 0 h 14"/>
                  <a:gd name="T20" fmla="*/ 13 w 14"/>
                  <a:gd name="T21" fmla="*/ 1 h 14"/>
                  <a:gd name="T22" fmla="*/ 14 w 14"/>
                  <a:gd name="T23" fmla="*/ 4 h 14"/>
                  <a:gd name="T24" fmla="*/ 13 w 14"/>
                  <a:gd name="T25" fmla="*/ 1 h 14"/>
                  <a:gd name="T26" fmla="*/ 10 w 14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4">
                    <a:moveTo>
                      <a:pt x="13" y="6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13" y="6"/>
                      <a:pt x="13" y="6"/>
                      <a:pt x="13" y="6"/>
                    </a:cubicBezTo>
                    <a:moveTo>
                      <a:pt x="10" y="0"/>
                    </a:moveTo>
                    <a:cubicBezTo>
                      <a:pt x="9" y="0"/>
                      <a:pt x="8" y="1"/>
                      <a:pt x="7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4" y="3"/>
                      <a:pt x="13" y="2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ṡ1ïḋé"/>
              <p:cNvSpPr/>
              <p:nvPr/>
            </p:nvSpPr>
            <p:spPr bwMode="auto">
              <a:xfrm>
                <a:off x="4895851" y="2338388"/>
                <a:ext cx="41275" cy="41275"/>
              </a:xfrm>
              <a:custGeom>
                <a:avLst/>
                <a:gdLst>
                  <a:gd name="T0" fmla="*/ 10 w 14"/>
                  <a:gd name="T1" fmla="*/ 0 h 14"/>
                  <a:gd name="T2" fmla="*/ 7 w 14"/>
                  <a:gd name="T3" fmla="*/ 1 h 14"/>
                  <a:gd name="T4" fmla="*/ 0 w 14"/>
                  <a:gd name="T5" fmla="*/ 10 h 14"/>
                  <a:gd name="T6" fmla="*/ 0 w 14"/>
                  <a:gd name="T7" fmla="*/ 10 h 14"/>
                  <a:gd name="T8" fmla="*/ 6 w 14"/>
                  <a:gd name="T9" fmla="*/ 14 h 14"/>
                  <a:gd name="T10" fmla="*/ 13 w 14"/>
                  <a:gd name="T11" fmla="*/ 6 h 14"/>
                  <a:gd name="T12" fmla="*/ 14 w 14"/>
                  <a:gd name="T13" fmla="*/ 4 h 14"/>
                  <a:gd name="T14" fmla="*/ 13 w 14"/>
                  <a:gd name="T15" fmla="*/ 1 h 14"/>
                  <a:gd name="T16" fmla="*/ 10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10" y="0"/>
                    </a:moveTo>
                    <a:cubicBezTo>
                      <a:pt x="9" y="0"/>
                      <a:pt x="8" y="1"/>
                      <a:pt x="7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1"/>
                      <a:pt x="4" y="12"/>
                      <a:pt x="6" y="1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4" y="5"/>
                      <a:pt x="14" y="4"/>
                    </a:cubicBezTo>
                    <a:cubicBezTo>
                      <a:pt x="14" y="3"/>
                      <a:pt x="13" y="2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ḷïḋê"/>
              <p:cNvSpPr/>
              <p:nvPr/>
            </p:nvSpPr>
            <p:spPr bwMode="auto">
              <a:xfrm>
                <a:off x="4741863" y="2341563"/>
                <a:ext cx="138113" cy="134938"/>
              </a:xfrm>
              <a:custGeom>
                <a:avLst/>
                <a:gdLst>
                  <a:gd name="T0" fmla="*/ 45 w 47"/>
                  <a:gd name="T1" fmla="*/ 37 h 46"/>
                  <a:gd name="T2" fmla="*/ 9 w 47"/>
                  <a:gd name="T3" fmla="*/ 2 h 46"/>
                  <a:gd name="T4" fmla="*/ 2 w 47"/>
                  <a:gd name="T5" fmla="*/ 3 h 46"/>
                  <a:gd name="T6" fmla="*/ 2 w 47"/>
                  <a:gd name="T7" fmla="*/ 10 h 46"/>
                  <a:gd name="T8" fmla="*/ 37 w 47"/>
                  <a:gd name="T9" fmla="*/ 44 h 46"/>
                  <a:gd name="T10" fmla="*/ 45 w 47"/>
                  <a:gd name="T11" fmla="*/ 44 h 46"/>
                  <a:gd name="T12" fmla="*/ 45 w 47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6">
                    <a:moveTo>
                      <a:pt x="45" y="37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7" y="0"/>
                      <a:pt x="4" y="0"/>
                      <a:pt x="2" y="3"/>
                    </a:cubicBezTo>
                    <a:cubicBezTo>
                      <a:pt x="0" y="5"/>
                      <a:pt x="0" y="8"/>
                      <a:pt x="2" y="10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9" y="46"/>
                      <a:pt x="43" y="46"/>
                      <a:pt x="45" y="44"/>
                    </a:cubicBezTo>
                    <a:cubicBezTo>
                      <a:pt x="47" y="42"/>
                      <a:pt x="47" y="39"/>
                      <a:pt x="45" y="37"/>
                    </a:cubicBezTo>
                    <a:close/>
                  </a:path>
                </a:pathLst>
              </a:custGeom>
              <a:solidFill>
                <a:srgbClr val="64646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ŝlîḋê"/>
              <p:cNvSpPr/>
              <p:nvPr/>
            </p:nvSpPr>
            <p:spPr bwMode="auto">
              <a:xfrm>
                <a:off x="5010151" y="2511426"/>
                <a:ext cx="107950" cy="111125"/>
              </a:xfrm>
              <a:custGeom>
                <a:avLst/>
                <a:gdLst>
                  <a:gd name="T0" fmla="*/ 35 w 37"/>
                  <a:gd name="T1" fmla="*/ 1 h 38"/>
                  <a:gd name="T2" fmla="*/ 35 w 37"/>
                  <a:gd name="T3" fmla="*/ 6 h 38"/>
                  <a:gd name="T4" fmla="*/ 6 w 37"/>
                  <a:gd name="T5" fmla="*/ 36 h 38"/>
                  <a:gd name="T6" fmla="*/ 1 w 37"/>
                  <a:gd name="T7" fmla="*/ 36 h 38"/>
                  <a:gd name="T8" fmla="*/ 1 w 37"/>
                  <a:gd name="T9" fmla="*/ 31 h 38"/>
                  <a:gd name="T10" fmla="*/ 30 w 37"/>
                  <a:gd name="T11" fmla="*/ 1 h 38"/>
                  <a:gd name="T12" fmla="*/ 35 w 37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38">
                    <a:moveTo>
                      <a:pt x="35" y="1"/>
                    </a:moveTo>
                    <a:cubicBezTo>
                      <a:pt x="36" y="3"/>
                      <a:pt x="37" y="5"/>
                      <a:pt x="35" y="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8"/>
                      <a:pt x="3" y="38"/>
                      <a:pt x="1" y="36"/>
                    </a:cubicBezTo>
                    <a:cubicBezTo>
                      <a:pt x="0" y="35"/>
                      <a:pt x="0" y="33"/>
                      <a:pt x="1" y="3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0"/>
                      <a:pt x="34" y="0"/>
                      <a:pt x="35" y="1"/>
                    </a:cubicBezTo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śḻîḑè"/>
              <p:cNvSpPr/>
              <p:nvPr/>
            </p:nvSpPr>
            <p:spPr bwMode="auto">
              <a:xfrm>
                <a:off x="5076826" y="2511426"/>
                <a:ext cx="39688" cy="44450"/>
              </a:xfrm>
              <a:custGeom>
                <a:avLst/>
                <a:gdLst>
                  <a:gd name="T0" fmla="*/ 12 w 13"/>
                  <a:gd name="T1" fmla="*/ 6 h 15"/>
                  <a:gd name="T2" fmla="*/ 4 w 13"/>
                  <a:gd name="T3" fmla="*/ 15 h 15"/>
                  <a:gd name="T4" fmla="*/ 4 w 13"/>
                  <a:gd name="T5" fmla="*/ 15 h 15"/>
                  <a:gd name="T6" fmla="*/ 12 w 13"/>
                  <a:gd name="T7" fmla="*/ 6 h 15"/>
                  <a:gd name="T8" fmla="*/ 10 w 13"/>
                  <a:gd name="T9" fmla="*/ 0 h 15"/>
                  <a:gd name="T10" fmla="*/ 7 w 13"/>
                  <a:gd name="T11" fmla="*/ 1 h 15"/>
                  <a:gd name="T12" fmla="*/ 0 w 13"/>
                  <a:gd name="T13" fmla="*/ 9 h 15"/>
                  <a:gd name="T14" fmla="*/ 0 w 13"/>
                  <a:gd name="T15" fmla="*/ 9 h 15"/>
                  <a:gd name="T16" fmla="*/ 7 w 13"/>
                  <a:gd name="T17" fmla="*/ 1 h 15"/>
                  <a:gd name="T18" fmla="*/ 10 w 13"/>
                  <a:gd name="T19" fmla="*/ 0 h 15"/>
                  <a:gd name="T20" fmla="*/ 12 w 13"/>
                  <a:gd name="T21" fmla="*/ 1 h 15"/>
                  <a:gd name="T22" fmla="*/ 13 w 13"/>
                  <a:gd name="T23" fmla="*/ 4 h 15"/>
                  <a:gd name="T24" fmla="*/ 12 w 13"/>
                  <a:gd name="T25" fmla="*/ 1 h 15"/>
                  <a:gd name="T26" fmla="*/ 10 w 13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5">
                    <a:moveTo>
                      <a:pt x="12" y="6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2" y="6"/>
                      <a:pt x="12" y="6"/>
                      <a:pt x="12" y="6"/>
                    </a:cubicBezTo>
                    <a:moveTo>
                      <a:pt x="10" y="0"/>
                    </a:moveTo>
                    <a:cubicBezTo>
                      <a:pt x="9" y="0"/>
                      <a:pt x="8" y="1"/>
                      <a:pt x="7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1"/>
                      <a:pt x="12" y="1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</a:path>
                </a:pathLst>
              </a:custGeom>
              <a:solidFill>
                <a:srgbClr val="DEDED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ṩ1iḋê"/>
              <p:cNvSpPr/>
              <p:nvPr/>
            </p:nvSpPr>
            <p:spPr bwMode="auto">
              <a:xfrm>
                <a:off x="5076826" y="2511426"/>
                <a:ext cx="39688" cy="44450"/>
              </a:xfrm>
              <a:custGeom>
                <a:avLst/>
                <a:gdLst>
                  <a:gd name="T0" fmla="*/ 10 w 13"/>
                  <a:gd name="T1" fmla="*/ 0 h 15"/>
                  <a:gd name="T2" fmla="*/ 7 w 13"/>
                  <a:gd name="T3" fmla="*/ 1 h 15"/>
                  <a:gd name="T4" fmla="*/ 0 w 13"/>
                  <a:gd name="T5" fmla="*/ 9 h 15"/>
                  <a:gd name="T6" fmla="*/ 4 w 13"/>
                  <a:gd name="T7" fmla="*/ 14 h 15"/>
                  <a:gd name="T8" fmla="*/ 4 w 13"/>
                  <a:gd name="T9" fmla="*/ 15 h 15"/>
                  <a:gd name="T10" fmla="*/ 12 w 13"/>
                  <a:gd name="T11" fmla="*/ 6 h 15"/>
                  <a:gd name="T12" fmla="*/ 13 w 13"/>
                  <a:gd name="T13" fmla="*/ 4 h 15"/>
                  <a:gd name="T14" fmla="*/ 12 w 13"/>
                  <a:gd name="T15" fmla="*/ 1 h 15"/>
                  <a:gd name="T16" fmla="*/ 10 w 13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5">
                    <a:moveTo>
                      <a:pt x="10" y="0"/>
                    </a:moveTo>
                    <a:cubicBezTo>
                      <a:pt x="9" y="0"/>
                      <a:pt x="8" y="1"/>
                      <a:pt x="7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3" y="12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5"/>
                      <a:pt x="13" y="4"/>
                    </a:cubicBezTo>
                    <a:cubicBezTo>
                      <a:pt x="13" y="3"/>
                      <a:pt x="13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ṡ1ídè"/>
              <p:cNvSpPr/>
              <p:nvPr/>
            </p:nvSpPr>
            <p:spPr bwMode="auto">
              <a:xfrm>
                <a:off x="4983163" y="2573338"/>
                <a:ext cx="138113" cy="134938"/>
              </a:xfrm>
              <a:custGeom>
                <a:avLst/>
                <a:gdLst>
                  <a:gd name="T0" fmla="*/ 9 w 47"/>
                  <a:gd name="T1" fmla="*/ 2 h 46"/>
                  <a:gd name="T2" fmla="*/ 45 w 47"/>
                  <a:gd name="T3" fmla="*/ 36 h 46"/>
                  <a:gd name="T4" fmla="*/ 45 w 47"/>
                  <a:gd name="T5" fmla="*/ 44 h 46"/>
                  <a:gd name="T6" fmla="*/ 37 w 47"/>
                  <a:gd name="T7" fmla="*/ 44 h 46"/>
                  <a:gd name="T8" fmla="*/ 2 w 47"/>
                  <a:gd name="T9" fmla="*/ 10 h 46"/>
                  <a:gd name="T10" fmla="*/ 2 w 47"/>
                  <a:gd name="T11" fmla="*/ 2 h 46"/>
                  <a:gd name="T12" fmla="*/ 9 w 47"/>
                  <a:gd name="T13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6">
                    <a:moveTo>
                      <a:pt x="9" y="2"/>
                    </a:moveTo>
                    <a:cubicBezTo>
                      <a:pt x="45" y="36"/>
                      <a:pt x="45" y="36"/>
                      <a:pt x="45" y="36"/>
                    </a:cubicBezTo>
                    <a:cubicBezTo>
                      <a:pt x="47" y="38"/>
                      <a:pt x="47" y="42"/>
                      <a:pt x="45" y="44"/>
                    </a:cubicBezTo>
                    <a:cubicBezTo>
                      <a:pt x="43" y="46"/>
                      <a:pt x="39" y="46"/>
                      <a:pt x="37" y="4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4"/>
                      <a:pt x="2" y="2"/>
                    </a:cubicBezTo>
                    <a:cubicBezTo>
                      <a:pt x="4" y="0"/>
                      <a:pt x="7" y="0"/>
                      <a:pt x="9" y="2"/>
                    </a:cubicBezTo>
                    <a:close/>
                  </a:path>
                </a:pathLst>
              </a:custGeom>
              <a:solidFill>
                <a:srgbClr val="64646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ṥļíḓé"/>
              <p:cNvSpPr/>
              <p:nvPr/>
            </p:nvSpPr>
            <p:spPr bwMode="auto">
              <a:xfrm>
                <a:off x="4899026" y="2314576"/>
                <a:ext cx="239713" cy="234950"/>
              </a:xfrm>
              <a:custGeom>
                <a:avLst/>
                <a:gdLst>
                  <a:gd name="T0" fmla="*/ 80 w 82"/>
                  <a:gd name="T1" fmla="*/ 68 h 80"/>
                  <a:gd name="T2" fmla="*/ 12 w 82"/>
                  <a:gd name="T3" fmla="*/ 2 h 80"/>
                  <a:gd name="T4" fmla="*/ 2 w 82"/>
                  <a:gd name="T5" fmla="*/ 4 h 80"/>
                  <a:gd name="T6" fmla="*/ 3 w 82"/>
                  <a:gd name="T7" fmla="*/ 14 h 80"/>
                  <a:gd name="T8" fmla="*/ 69 w 82"/>
                  <a:gd name="T9" fmla="*/ 77 h 80"/>
                  <a:gd name="T10" fmla="*/ 79 w 82"/>
                  <a:gd name="T11" fmla="*/ 78 h 80"/>
                  <a:gd name="T12" fmla="*/ 80 w 82"/>
                  <a:gd name="T1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80">
                    <a:moveTo>
                      <a:pt x="80" y="68"/>
                    </a:moveTo>
                    <a:cubicBezTo>
                      <a:pt x="64" y="40"/>
                      <a:pt x="40" y="17"/>
                      <a:pt x="12" y="2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0" y="7"/>
                      <a:pt x="0" y="11"/>
                      <a:pt x="3" y="14"/>
                    </a:cubicBezTo>
                    <a:cubicBezTo>
                      <a:pt x="28" y="32"/>
                      <a:pt x="50" y="53"/>
                      <a:pt x="69" y="77"/>
                    </a:cubicBezTo>
                    <a:cubicBezTo>
                      <a:pt x="71" y="80"/>
                      <a:pt x="76" y="80"/>
                      <a:pt x="79" y="78"/>
                    </a:cubicBezTo>
                    <a:cubicBezTo>
                      <a:pt x="81" y="76"/>
                      <a:pt x="82" y="71"/>
                      <a:pt x="80" y="68"/>
                    </a:cubicBezTo>
                    <a:close/>
                  </a:path>
                </a:pathLst>
              </a:custGeom>
              <a:solidFill>
                <a:srgbClr val="504F4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ṡľîḍê"/>
              <p:cNvSpPr/>
              <p:nvPr/>
            </p:nvSpPr>
            <p:spPr bwMode="auto">
              <a:xfrm>
                <a:off x="4322763" y="2746376"/>
                <a:ext cx="134938" cy="155575"/>
              </a:xfrm>
              <a:custGeom>
                <a:avLst/>
                <a:gdLst>
                  <a:gd name="T0" fmla="*/ 31 w 46"/>
                  <a:gd name="T1" fmla="*/ 0 h 53"/>
                  <a:gd name="T2" fmla="*/ 23 w 46"/>
                  <a:gd name="T3" fmla="*/ 9 h 53"/>
                  <a:gd name="T4" fmla="*/ 21 w 46"/>
                  <a:gd name="T5" fmla="*/ 7 h 53"/>
                  <a:gd name="T6" fmla="*/ 14 w 46"/>
                  <a:gd name="T7" fmla="*/ 14 h 53"/>
                  <a:gd name="T8" fmla="*/ 16 w 46"/>
                  <a:gd name="T9" fmla="*/ 16 h 53"/>
                  <a:gd name="T10" fmla="*/ 14 w 46"/>
                  <a:gd name="T11" fmla="*/ 18 h 53"/>
                  <a:gd name="T12" fmla="*/ 11 w 46"/>
                  <a:gd name="T13" fmla="*/ 16 h 53"/>
                  <a:gd name="T14" fmla="*/ 2 w 46"/>
                  <a:gd name="T15" fmla="*/ 27 h 53"/>
                  <a:gd name="T16" fmla="*/ 1 w 46"/>
                  <a:gd name="T17" fmla="*/ 27 h 53"/>
                  <a:gd name="T18" fmla="*/ 1 w 46"/>
                  <a:gd name="T19" fmla="*/ 32 h 53"/>
                  <a:gd name="T20" fmla="*/ 22 w 46"/>
                  <a:gd name="T21" fmla="*/ 52 h 53"/>
                  <a:gd name="T22" fmla="*/ 24 w 46"/>
                  <a:gd name="T23" fmla="*/ 53 h 53"/>
                  <a:gd name="T24" fmla="*/ 27 w 46"/>
                  <a:gd name="T25" fmla="*/ 52 h 53"/>
                  <a:gd name="T26" fmla="*/ 27 w 46"/>
                  <a:gd name="T27" fmla="*/ 51 h 53"/>
                  <a:gd name="T28" fmla="*/ 37 w 46"/>
                  <a:gd name="T29" fmla="*/ 41 h 53"/>
                  <a:gd name="T30" fmla="*/ 35 w 46"/>
                  <a:gd name="T31" fmla="*/ 39 h 53"/>
                  <a:gd name="T32" fmla="*/ 37 w 46"/>
                  <a:gd name="T33" fmla="*/ 37 h 53"/>
                  <a:gd name="T34" fmla="*/ 39 w 46"/>
                  <a:gd name="T35" fmla="*/ 39 h 53"/>
                  <a:gd name="T36" fmla="*/ 46 w 46"/>
                  <a:gd name="T37" fmla="*/ 31 h 53"/>
                  <a:gd name="T38" fmla="*/ 44 w 46"/>
                  <a:gd name="T39" fmla="*/ 29 h 53"/>
                  <a:gd name="T40" fmla="*/ 46 w 46"/>
                  <a:gd name="T41" fmla="*/ 28 h 53"/>
                  <a:gd name="T42" fmla="*/ 24 w 46"/>
                  <a:gd name="T43" fmla="*/ 7 h 53"/>
                  <a:gd name="T44" fmla="*/ 28 w 46"/>
                  <a:gd name="T45" fmla="*/ 3 h 53"/>
                  <a:gd name="T46" fmla="*/ 28 w 46"/>
                  <a:gd name="T47" fmla="*/ 3 h 53"/>
                  <a:gd name="T48" fmla="*/ 31 w 46"/>
                  <a:gd name="T49" fmla="*/ 0 h 53"/>
                  <a:gd name="T50" fmla="*/ 31 w 46"/>
                  <a:gd name="T5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53">
                    <a:moveTo>
                      <a:pt x="31" y="0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9"/>
                      <a:pt x="0" y="31"/>
                      <a:pt x="1" y="3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3"/>
                      <a:pt x="23" y="53"/>
                      <a:pt x="24" y="53"/>
                    </a:cubicBezTo>
                    <a:cubicBezTo>
                      <a:pt x="25" y="53"/>
                      <a:pt x="26" y="53"/>
                      <a:pt x="27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ṣḻïde"/>
              <p:cNvSpPr/>
              <p:nvPr/>
            </p:nvSpPr>
            <p:spPr bwMode="auto">
              <a:xfrm>
                <a:off x="4413251" y="2738438"/>
                <a:ext cx="76200" cy="55563"/>
              </a:xfrm>
              <a:custGeom>
                <a:avLst/>
                <a:gdLst>
                  <a:gd name="T0" fmla="*/ 48 w 48"/>
                  <a:gd name="T1" fmla="*/ 35 h 35"/>
                  <a:gd name="T2" fmla="*/ 48 w 48"/>
                  <a:gd name="T3" fmla="*/ 35 h 35"/>
                  <a:gd name="T4" fmla="*/ 48 w 48"/>
                  <a:gd name="T5" fmla="*/ 35 h 35"/>
                  <a:gd name="T6" fmla="*/ 6 w 48"/>
                  <a:gd name="T7" fmla="*/ 0 h 35"/>
                  <a:gd name="T8" fmla="*/ 0 w 48"/>
                  <a:gd name="T9" fmla="*/ 5 h 35"/>
                  <a:gd name="T10" fmla="*/ 0 w 48"/>
                  <a:gd name="T11" fmla="*/ 5 h 35"/>
                  <a:gd name="T12" fmla="*/ 6 w 48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5">
                    <a:moveTo>
                      <a:pt x="48" y="35"/>
                    </a:moveTo>
                    <a:lnTo>
                      <a:pt x="48" y="35"/>
                    </a:lnTo>
                    <a:lnTo>
                      <a:pt x="48" y="35"/>
                    </a:lnTo>
                    <a:close/>
                    <a:moveTo>
                      <a:pt x="6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2D2D2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sḷïḓé"/>
              <p:cNvSpPr/>
              <p:nvPr/>
            </p:nvSpPr>
            <p:spPr bwMode="auto">
              <a:xfrm>
                <a:off x="4413251" y="2738438"/>
                <a:ext cx="76200" cy="55563"/>
              </a:xfrm>
              <a:custGeom>
                <a:avLst/>
                <a:gdLst>
                  <a:gd name="T0" fmla="*/ 48 w 48"/>
                  <a:gd name="T1" fmla="*/ 35 h 35"/>
                  <a:gd name="T2" fmla="*/ 48 w 48"/>
                  <a:gd name="T3" fmla="*/ 35 h 35"/>
                  <a:gd name="T4" fmla="*/ 48 w 48"/>
                  <a:gd name="T5" fmla="*/ 35 h 35"/>
                  <a:gd name="T6" fmla="*/ 6 w 48"/>
                  <a:gd name="T7" fmla="*/ 0 h 35"/>
                  <a:gd name="T8" fmla="*/ 0 w 48"/>
                  <a:gd name="T9" fmla="*/ 5 h 35"/>
                  <a:gd name="T10" fmla="*/ 0 w 48"/>
                  <a:gd name="T11" fmla="*/ 5 h 35"/>
                  <a:gd name="T12" fmla="*/ 6 w 48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5">
                    <a:moveTo>
                      <a:pt x="48" y="35"/>
                    </a:moveTo>
                    <a:lnTo>
                      <a:pt x="48" y="35"/>
                    </a:lnTo>
                    <a:lnTo>
                      <a:pt x="48" y="35"/>
                    </a:lnTo>
                    <a:moveTo>
                      <a:pt x="6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ṩḻïḋê"/>
              <p:cNvSpPr/>
              <p:nvPr/>
            </p:nvSpPr>
            <p:spPr bwMode="auto">
              <a:xfrm>
                <a:off x="4489451" y="2787651"/>
                <a:ext cx="6350" cy="6350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$ļïdé"/>
              <p:cNvSpPr/>
              <p:nvPr/>
            </p:nvSpPr>
            <p:spPr bwMode="auto">
              <a:xfrm>
                <a:off x="4392613" y="2714626"/>
                <a:ext cx="114300" cy="114300"/>
              </a:xfrm>
              <a:custGeom>
                <a:avLst/>
                <a:gdLst>
                  <a:gd name="T0" fmla="*/ 35 w 39"/>
                  <a:gd name="T1" fmla="*/ 10 h 39"/>
                  <a:gd name="T2" fmla="*/ 29 w 39"/>
                  <a:gd name="T3" fmla="*/ 4 h 39"/>
                  <a:gd name="T4" fmla="*/ 14 w 39"/>
                  <a:gd name="T5" fmla="*/ 4 h 39"/>
                  <a:gd name="T6" fmla="*/ 0 w 39"/>
                  <a:gd name="T7" fmla="*/ 18 h 39"/>
                  <a:gd name="T8" fmla="*/ 22 w 39"/>
                  <a:gd name="T9" fmla="*/ 39 h 39"/>
                  <a:gd name="T10" fmla="*/ 35 w 39"/>
                  <a:gd name="T11" fmla="*/ 25 h 39"/>
                  <a:gd name="T12" fmla="*/ 35 w 39"/>
                  <a:gd name="T1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9">
                    <a:moveTo>
                      <a:pt x="35" y="10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5" y="0"/>
                      <a:pt x="18" y="0"/>
                      <a:pt x="14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9" y="21"/>
                      <a:pt x="39" y="14"/>
                      <a:pt x="35" y="10"/>
                    </a:cubicBezTo>
                  </a:path>
                </a:pathLst>
              </a:custGeom>
              <a:solidFill>
                <a:srgbClr val="504F4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šļiḓè"/>
              <p:cNvSpPr/>
              <p:nvPr/>
            </p:nvSpPr>
            <p:spPr bwMode="auto">
              <a:xfrm>
                <a:off x="4392613" y="2755901"/>
                <a:ext cx="76200" cy="73025"/>
              </a:xfrm>
              <a:custGeom>
                <a:avLst/>
                <a:gdLst>
                  <a:gd name="T0" fmla="*/ 4 w 26"/>
                  <a:gd name="T1" fmla="*/ 0 h 25"/>
                  <a:gd name="T2" fmla="*/ 0 w 26"/>
                  <a:gd name="T3" fmla="*/ 4 h 25"/>
                  <a:gd name="T4" fmla="*/ 22 w 26"/>
                  <a:gd name="T5" fmla="*/ 25 h 25"/>
                  <a:gd name="T6" fmla="*/ 26 w 26"/>
                  <a:gd name="T7" fmla="*/ 21 h 25"/>
                  <a:gd name="T8" fmla="*/ 4 w 26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4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17" y="16"/>
                      <a:pt x="9" y="9"/>
                      <a:pt x="4" y="0"/>
                    </a:cubicBezTo>
                  </a:path>
                </a:pathLst>
              </a:custGeom>
              <a:solidFill>
                <a:srgbClr val="4645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ṣ1íḑé"/>
              <p:cNvSpPr/>
              <p:nvPr/>
            </p:nvSpPr>
            <p:spPr bwMode="auto">
              <a:xfrm>
                <a:off x="4368801" y="2760663"/>
                <a:ext cx="95250" cy="95250"/>
              </a:xfrm>
              <a:custGeom>
                <a:avLst/>
                <a:gdLst>
                  <a:gd name="T0" fmla="*/ 60 w 60"/>
                  <a:gd name="T1" fmla="*/ 47 h 60"/>
                  <a:gd name="T2" fmla="*/ 11 w 60"/>
                  <a:gd name="T3" fmla="*/ 0 h 60"/>
                  <a:gd name="T4" fmla="*/ 0 w 60"/>
                  <a:gd name="T5" fmla="*/ 13 h 60"/>
                  <a:gd name="T6" fmla="*/ 47 w 60"/>
                  <a:gd name="T7" fmla="*/ 60 h 60"/>
                  <a:gd name="T8" fmla="*/ 60 w 60"/>
                  <a:gd name="T9" fmla="*/ 4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0">
                    <a:moveTo>
                      <a:pt x="60" y="47"/>
                    </a:moveTo>
                    <a:lnTo>
                      <a:pt x="11" y="0"/>
                    </a:lnTo>
                    <a:lnTo>
                      <a:pt x="0" y="13"/>
                    </a:lnTo>
                    <a:lnTo>
                      <a:pt x="47" y="60"/>
                    </a:lnTo>
                    <a:lnTo>
                      <a:pt x="60" y="47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ľiḓê"/>
              <p:cNvSpPr/>
              <p:nvPr/>
            </p:nvSpPr>
            <p:spPr bwMode="auto">
              <a:xfrm>
                <a:off x="4333876" y="2787651"/>
                <a:ext cx="103188" cy="100013"/>
              </a:xfrm>
              <a:custGeom>
                <a:avLst/>
                <a:gdLst>
                  <a:gd name="T0" fmla="*/ 65 w 65"/>
                  <a:gd name="T1" fmla="*/ 46 h 63"/>
                  <a:gd name="T2" fmla="*/ 19 w 65"/>
                  <a:gd name="T3" fmla="*/ 0 h 63"/>
                  <a:gd name="T4" fmla="*/ 0 w 65"/>
                  <a:gd name="T5" fmla="*/ 19 h 63"/>
                  <a:gd name="T6" fmla="*/ 48 w 65"/>
                  <a:gd name="T7" fmla="*/ 63 h 63"/>
                  <a:gd name="T8" fmla="*/ 65 w 65"/>
                  <a:gd name="T9" fmla="*/ 4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3">
                    <a:moveTo>
                      <a:pt x="65" y="46"/>
                    </a:moveTo>
                    <a:lnTo>
                      <a:pt x="19" y="0"/>
                    </a:lnTo>
                    <a:lnTo>
                      <a:pt x="0" y="19"/>
                    </a:lnTo>
                    <a:lnTo>
                      <a:pt x="48" y="63"/>
                    </a:lnTo>
                    <a:lnTo>
                      <a:pt x="65" y="46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ṥḻïḓè"/>
              <p:cNvSpPr/>
              <p:nvPr/>
            </p:nvSpPr>
            <p:spPr bwMode="auto">
              <a:xfrm>
                <a:off x="4330701" y="2817813"/>
                <a:ext cx="79375" cy="76200"/>
              </a:xfrm>
              <a:custGeom>
                <a:avLst/>
                <a:gdLst>
                  <a:gd name="T0" fmla="*/ 27 w 27"/>
                  <a:gd name="T1" fmla="*/ 24 h 26"/>
                  <a:gd name="T2" fmla="*/ 1 w 27"/>
                  <a:gd name="T3" fmla="*/ 0 h 26"/>
                  <a:gd name="T4" fmla="*/ 1 w 27"/>
                  <a:gd name="T5" fmla="*/ 0 h 26"/>
                  <a:gd name="T6" fmla="*/ 1 w 27"/>
                  <a:gd name="T7" fmla="*/ 5 h 26"/>
                  <a:gd name="T8" fmla="*/ 22 w 27"/>
                  <a:gd name="T9" fmla="*/ 25 h 26"/>
                  <a:gd name="T10" fmla="*/ 26 w 27"/>
                  <a:gd name="T11" fmla="*/ 25 h 26"/>
                  <a:gd name="T12" fmla="*/ 27 w 27"/>
                  <a:gd name="T13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6">
                    <a:moveTo>
                      <a:pt x="27" y="24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6"/>
                      <a:pt x="25" y="26"/>
                      <a:pt x="26" y="25"/>
                    </a:cubicBezTo>
                    <a:lnTo>
                      <a:pt x="27" y="24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S1íḓe"/>
              <p:cNvSpPr/>
              <p:nvPr/>
            </p:nvSpPr>
            <p:spPr bwMode="auto">
              <a:xfrm>
                <a:off x="4368801" y="2787651"/>
                <a:ext cx="68263" cy="68263"/>
              </a:xfrm>
              <a:custGeom>
                <a:avLst/>
                <a:gdLst>
                  <a:gd name="T0" fmla="*/ 43 w 43"/>
                  <a:gd name="T1" fmla="*/ 39 h 43"/>
                  <a:gd name="T2" fmla="*/ 4 w 43"/>
                  <a:gd name="T3" fmla="*/ 0 h 43"/>
                  <a:gd name="T4" fmla="*/ 0 w 43"/>
                  <a:gd name="T5" fmla="*/ 4 h 43"/>
                  <a:gd name="T6" fmla="*/ 39 w 43"/>
                  <a:gd name="T7" fmla="*/ 43 h 43"/>
                  <a:gd name="T8" fmla="*/ 43 w 43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43" y="39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39" y="43"/>
                    </a:lnTo>
                    <a:lnTo>
                      <a:pt x="43" y="39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ṥļiḓe"/>
              <p:cNvSpPr/>
              <p:nvPr/>
            </p:nvSpPr>
            <p:spPr bwMode="auto">
              <a:xfrm>
                <a:off x="4575176" y="3011488"/>
                <a:ext cx="155575" cy="134938"/>
              </a:xfrm>
              <a:custGeom>
                <a:avLst/>
                <a:gdLst>
                  <a:gd name="T0" fmla="*/ 21 w 53"/>
                  <a:gd name="T1" fmla="*/ 0 h 46"/>
                  <a:gd name="T2" fmla="*/ 14 w 53"/>
                  <a:gd name="T3" fmla="*/ 7 h 46"/>
                  <a:gd name="T4" fmla="*/ 16 w 53"/>
                  <a:gd name="T5" fmla="*/ 9 h 46"/>
                  <a:gd name="T6" fmla="*/ 14 w 53"/>
                  <a:gd name="T7" fmla="*/ 11 h 46"/>
                  <a:gd name="T8" fmla="*/ 12 w 53"/>
                  <a:gd name="T9" fmla="*/ 9 h 46"/>
                  <a:gd name="T10" fmla="*/ 2 w 53"/>
                  <a:gd name="T11" fmla="*/ 19 h 46"/>
                  <a:gd name="T12" fmla="*/ 1 w 53"/>
                  <a:gd name="T13" fmla="*/ 20 h 46"/>
                  <a:gd name="T14" fmla="*/ 1 w 53"/>
                  <a:gd name="T15" fmla="*/ 25 h 46"/>
                  <a:gd name="T16" fmla="*/ 22 w 53"/>
                  <a:gd name="T17" fmla="*/ 45 h 46"/>
                  <a:gd name="T18" fmla="*/ 24 w 53"/>
                  <a:gd name="T19" fmla="*/ 46 h 46"/>
                  <a:gd name="T20" fmla="*/ 27 w 53"/>
                  <a:gd name="T21" fmla="*/ 45 h 46"/>
                  <a:gd name="T22" fmla="*/ 28 w 53"/>
                  <a:gd name="T23" fmla="*/ 44 h 46"/>
                  <a:gd name="T24" fmla="*/ 37 w 53"/>
                  <a:gd name="T25" fmla="*/ 34 h 46"/>
                  <a:gd name="T26" fmla="*/ 35 w 53"/>
                  <a:gd name="T27" fmla="*/ 32 h 46"/>
                  <a:gd name="T28" fmla="*/ 37 w 53"/>
                  <a:gd name="T29" fmla="*/ 30 h 46"/>
                  <a:gd name="T30" fmla="*/ 40 w 53"/>
                  <a:gd name="T31" fmla="*/ 32 h 46"/>
                  <a:gd name="T32" fmla="*/ 47 w 53"/>
                  <a:gd name="T33" fmla="*/ 24 h 46"/>
                  <a:gd name="T34" fmla="*/ 45 w 53"/>
                  <a:gd name="T35" fmla="*/ 22 h 46"/>
                  <a:gd name="T36" fmla="*/ 53 w 53"/>
                  <a:gd name="T37" fmla="*/ 13 h 46"/>
                  <a:gd name="T38" fmla="*/ 53 w 53"/>
                  <a:gd name="T39" fmla="*/ 13 h 46"/>
                  <a:gd name="T40" fmla="*/ 46 w 53"/>
                  <a:gd name="T41" fmla="*/ 21 h 46"/>
                  <a:gd name="T42" fmla="*/ 25 w 53"/>
                  <a:gd name="T43" fmla="*/ 0 h 46"/>
                  <a:gd name="T44" fmla="*/ 23 w 53"/>
                  <a:gd name="T45" fmla="*/ 2 h 46"/>
                  <a:gd name="T46" fmla="*/ 21 w 53"/>
                  <a:gd name="T4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" h="46">
                    <a:moveTo>
                      <a:pt x="21" y="0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2"/>
                      <a:pt x="0" y="24"/>
                      <a:pt x="1" y="2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6"/>
                      <a:pt x="24" y="46"/>
                      <a:pt x="24" y="46"/>
                    </a:cubicBezTo>
                    <a:cubicBezTo>
                      <a:pt x="25" y="46"/>
                      <a:pt x="26" y="46"/>
                      <a:pt x="27" y="45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0"/>
                      <a:pt x="21" y="0"/>
                      <a:pt x="21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śľíďe"/>
              <p:cNvSpPr/>
              <p:nvPr/>
            </p:nvSpPr>
            <p:spPr bwMode="auto">
              <a:xfrm>
                <a:off x="4672013" y="2978151"/>
                <a:ext cx="73025" cy="71438"/>
              </a:xfrm>
              <a:custGeom>
                <a:avLst/>
                <a:gdLst>
                  <a:gd name="T0" fmla="*/ 46 w 46"/>
                  <a:gd name="T1" fmla="*/ 35 h 45"/>
                  <a:gd name="T2" fmla="*/ 37 w 46"/>
                  <a:gd name="T3" fmla="*/ 45 h 45"/>
                  <a:gd name="T4" fmla="*/ 37 w 46"/>
                  <a:gd name="T5" fmla="*/ 45 h 45"/>
                  <a:gd name="T6" fmla="*/ 46 w 46"/>
                  <a:gd name="T7" fmla="*/ 35 h 45"/>
                  <a:gd name="T8" fmla="*/ 46 w 46"/>
                  <a:gd name="T9" fmla="*/ 35 h 45"/>
                  <a:gd name="T10" fmla="*/ 6 w 46"/>
                  <a:gd name="T11" fmla="*/ 0 h 45"/>
                  <a:gd name="T12" fmla="*/ 0 w 46"/>
                  <a:gd name="T13" fmla="*/ 4 h 45"/>
                  <a:gd name="T14" fmla="*/ 6 w 46"/>
                  <a:gd name="T15" fmla="*/ 0 h 45"/>
                  <a:gd name="T16" fmla="*/ 6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46" y="35"/>
                    </a:moveTo>
                    <a:lnTo>
                      <a:pt x="37" y="45"/>
                    </a:lnTo>
                    <a:lnTo>
                      <a:pt x="37" y="45"/>
                    </a:lnTo>
                    <a:lnTo>
                      <a:pt x="46" y="35"/>
                    </a:lnTo>
                    <a:lnTo>
                      <a:pt x="46" y="35"/>
                    </a:lnTo>
                    <a:close/>
                    <a:moveTo>
                      <a:pt x="6" y="0"/>
                    </a:move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2D2D2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ḷíďè"/>
              <p:cNvSpPr/>
              <p:nvPr/>
            </p:nvSpPr>
            <p:spPr bwMode="auto">
              <a:xfrm>
                <a:off x="4672013" y="2978151"/>
                <a:ext cx="73025" cy="71438"/>
              </a:xfrm>
              <a:custGeom>
                <a:avLst/>
                <a:gdLst>
                  <a:gd name="T0" fmla="*/ 46 w 46"/>
                  <a:gd name="T1" fmla="*/ 35 h 45"/>
                  <a:gd name="T2" fmla="*/ 37 w 46"/>
                  <a:gd name="T3" fmla="*/ 45 h 45"/>
                  <a:gd name="T4" fmla="*/ 37 w 46"/>
                  <a:gd name="T5" fmla="*/ 45 h 45"/>
                  <a:gd name="T6" fmla="*/ 46 w 46"/>
                  <a:gd name="T7" fmla="*/ 35 h 45"/>
                  <a:gd name="T8" fmla="*/ 46 w 46"/>
                  <a:gd name="T9" fmla="*/ 35 h 45"/>
                  <a:gd name="T10" fmla="*/ 6 w 46"/>
                  <a:gd name="T11" fmla="*/ 0 h 45"/>
                  <a:gd name="T12" fmla="*/ 0 w 46"/>
                  <a:gd name="T13" fmla="*/ 4 h 45"/>
                  <a:gd name="T14" fmla="*/ 6 w 46"/>
                  <a:gd name="T15" fmla="*/ 0 h 45"/>
                  <a:gd name="T16" fmla="*/ 6 w 46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46" y="35"/>
                    </a:moveTo>
                    <a:lnTo>
                      <a:pt x="37" y="45"/>
                    </a:lnTo>
                    <a:lnTo>
                      <a:pt x="37" y="45"/>
                    </a:lnTo>
                    <a:lnTo>
                      <a:pt x="46" y="35"/>
                    </a:lnTo>
                    <a:lnTo>
                      <a:pt x="46" y="35"/>
                    </a:lnTo>
                    <a:moveTo>
                      <a:pt x="6" y="0"/>
                    </a:move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ŝľîḋé"/>
              <p:cNvSpPr/>
              <p:nvPr/>
            </p:nvSpPr>
            <p:spPr bwMode="auto">
              <a:xfrm>
                <a:off x="4681538" y="2971801"/>
                <a:ext cx="66675" cy="61913"/>
              </a:xfrm>
              <a:custGeom>
                <a:avLst/>
                <a:gdLst>
                  <a:gd name="T0" fmla="*/ 23 w 23"/>
                  <a:gd name="T1" fmla="*/ 20 h 21"/>
                  <a:gd name="T2" fmla="*/ 22 w 23"/>
                  <a:gd name="T3" fmla="*/ 21 h 21"/>
                  <a:gd name="T4" fmla="*/ 22 w 23"/>
                  <a:gd name="T5" fmla="*/ 21 h 21"/>
                  <a:gd name="T6" fmla="*/ 23 w 23"/>
                  <a:gd name="T7" fmla="*/ 20 h 21"/>
                  <a:gd name="T8" fmla="*/ 23 w 23"/>
                  <a:gd name="T9" fmla="*/ 20 h 21"/>
                  <a:gd name="T10" fmla="*/ 2 w 23"/>
                  <a:gd name="T11" fmla="*/ 0 h 21"/>
                  <a:gd name="T12" fmla="*/ 2 w 23"/>
                  <a:gd name="T13" fmla="*/ 0 h 21"/>
                  <a:gd name="T14" fmla="*/ 0 w 23"/>
                  <a:gd name="T15" fmla="*/ 2 h 21"/>
                  <a:gd name="T16" fmla="*/ 0 w 23"/>
                  <a:gd name="T17" fmla="*/ 2 h 21"/>
                  <a:gd name="T18" fmla="*/ 2 w 23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1">
                    <a:moveTo>
                      <a:pt x="23" y="20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4343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$1íḍé"/>
              <p:cNvSpPr/>
              <p:nvPr/>
            </p:nvSpPr>
            <p:spPr bwMode="auto">
              <a:xfrm>
                <a:off x="4648201" y="2957513"/>
                <a:ext cx="112713" cy="114300"/>
              </a:xfrm>
              <a:custGeom>
                <a:avLst/>
                <a:gdLst>
                  <a:gd name="T0" fmla="*/ 34 w 38"/>
                  <a:gd name="T1" fmla="*/ 10 h 39"/>
                  <a:gd name="T2" fmla="*/ 28 w 38"/>
                  <a:gd name="T3" fmla="*/ 4 h 39"/>
                  <a:gd name="T4" fmla="*/ 13 w 38"/>
                  <a:gd name="T5" fmla="*/ 4 h 39"/>
                  <a:gd name="T6" fmla="*/ 0 w 38"/>
                  <a:gd name="T7" fmla="*/ 18 h 39"/>
                  <a:gd name="T8" fmla="*/ 21 w 38"/>
                  <a:gd name="T9" fmla="*/ 39 h 39"/>
                  <a:gd name="T10" fmla="*/ 34 w 38"/>
                  <a:gd name="T11" fmla="*/ 25 h 39"/>
                  <a:gd name="T12" fmla="*/ 34 w 38"/>
                  <a:gd name="T1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39">
                    <a:moveTo>
                      <a:pt x="34" y="10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24" y="0"/>
                      <a:pt x="17" y="0"/>
                      <a:pt x="13" y="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8" y="20"/>
                      <a:pt x="38" y="14"/>
                      <a:pt x="34" y="10"/>
                    </a:cubicBezTo>
                  </a:path>
                </a:pathLst>
              </a:custGeom>
              <a:solidFill>
                <a:srgbClr val="504F4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ṩḷïde"/>
              <p:cNvSpPr/>
              <p:nvPr/>
            </p:nvSpPr>
            <p:spPr bwMode="auto">
              <a:xfrm>
                <a:off x="4648201" y="2998788"/>
                <a:ext cx="73025" cy="73025"/>
              </a:xfrm>
              <a:custGeom>
                <a:avLst/>
                <a:gdLst>
                  <a:gd name="T0" fmla="*/ 4 w 25"/>
                  <a:gd name="T1" fmla="*/ 0 h 25"/>
                  <a:gd name="T2" fmla="*/ 0 w 25"/>
                  <a:gd name="T3" fmla="*/ 4 h 25"/>
                  <a:gd name="T4" fmla="*/ 21 w 25"/>
                  <a:gd name="T5" fmla="*/ 25 h 25"/>
                  <a:gd name="T6" fmla="*/ 25 w 25"/>
                  <a:gd name="T7" fmla="*/ 21 h 25"/>
                  <a:gd name="T8" fmla="*/ 4 w 25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4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16" y="16"/>
                      <a:pt x="9" y="9"/>
                      <a:pt x="4" y="0"/>
                    </a:cubicBezTo>
                  </a:path>
                </a:pathLst>
              </a:custGeom>
              <a:solidFill>
                <a:srgbClr val="4645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š1iḑè"/>
              <p:cNvSpPr/>
              <p:nvPr/>
            </p:nvSpPr>
            <p:spPr bwMode="auto">
              <a:xfrm>
                <a:off x="4622801" y="3005138"/>
                <a:ext cx="93663" cy="93663"/>
              </a:xfrm>
              <a:custGeom>
                <a:avLst/>
                <a:gdLst>
                  <a:gd name="T0" fmla="*/ 59 w 59"/>
                  <a:gd name="T1" fmla="*/ 46 h 59"/>
                  <a:gd name="T2" fmla="*/ 12 w 59"/>
                  <a:gd name="T3" fmla="*/ 0 h 59"/>
                  <a:gd name="T4" fmla="*/ 0 w 59"/>
                  <a:gd name="T5" fmla="*/ 13 h 59"/>
                  <a:gd name="T6" fmla="*/ 48 w 59"/>
                  <a:gd name="T7" fmla="*/ 59 h 59"/>
                  <a:gd name="T8" fmla="*/ 59 w 59"/>
                  <a:gd name="T9" fmla="*/ 4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59" y="46"/>
                    </a:moveTo>
                    <a:lnTo>
                      <a:pt x="12" y="0"/>
                    </a:lnTo>
                    <a:lnTo>
                      <a:pt x="0" y="13"/>
                    </a:lnTo>
                    <a:lnTo>
                      <a:pt x="48" y="59"/>
                    </a:lnTo>
                    <a:lnTo>
                      <a:pt x="59" y="46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śḷïḍé"/>
              <p:cNvSpPr/>
              <p:nvPr/>
            </p:nvSpPr>
            <p:spPr bwMode="auto">
              <a:xfrm>
                <a:off x="4589463" y="3030538"/>
                <a:ext cx="100013" cy="100013"/>
              </a:xfrm>
              <a:custGeom>
                <a:avLst/>
                <a:gdLst>
                  <a:gd name="T0" fmla="*/ 63 w 63"/>
                  <a:gd name="T1" fmla="*/ 47 h 63"/>
                  <a:gd name="T2" fmla="*/ 17 w 63"/>
                  <a:gd name="T3" fmla="*/ 0 h 63"/>
                  <a:gd name="T4" fmla="*/ 0 w 63"/>
                  <a:gd name="T5" fmla="*/ 19 h 63"/>
                  <a:gd name="T6" fmla="*/ 46 w 63"/>
                  <a:gd name="T7" fmla="*/ 63 h 63"/>
                  <a:gd name="T8" fmla="*/ 63 w 63"/>
                  <a:gd name="T9" fmla="*/ 4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63" y="47"/>
                    </a:moveTo>
                    <a:lnTo>
                      <a:pt x="17" y="0"/>
                    </a:lnTo>
                    <a:lnTo>
                      <a:pt x="0" y="19"/>
                    </a:lnTo>
                    <a:lnTo>
                      <a:pt x="46" y="63"/>
                    </a:lnTo>
                    <a:lnTo>
                      <a:pt x="63" y="47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ṥ1îḓe"/>
              <p:cNvSpPr/>
              <p:nvPr/>
            </p:nvSpPr>
            <p:spPr bwMode="auto">
              <a:xfrm>
                <a:off x="4583113" y="3060701"/>
                <a:ext cx="79375" cy="76200"/>
              </a:xfrm>
              <a:custGeom>
                <a:avLst/>
                <a:gdLst>
                  <a:gd name="T0" fmla="*/ 27 w 27"/>
                  <a:gd name="T1" fmla="*/ 24 h 26"/>
                  <a:gd name="T2" fmla="*/ 2 w 27"/>
                  <a:gd name="T3" fmla="*/ 0 h 26"/>
                  <a:gd name="T4" fmla="*/ 1 w 27"/>
                  <a:gd name="T5" fmla="*/ 0 h 26"/>
                  <a:gd name="T6" fmla="*/ 1 w 27"/>
                  <a:gd name="T7" fmla="*/ 5 h 26"/>
                  <a:gd name="T8" fmla="*/ 22 w 27"/>
                  <a:gd name="T9" fmla="*/ 25 h 26"/>
                  <a:gd name="T10" fmla="*/ 27 w 27"/>
                  <a:gd name="T11" fmla="*/ 25 h 26"/>
                  <a:gd name="T12" fmla="*/ 27 w 27"/>
                  <a:gd name="T13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6">
                    <a:moveTo>
                      <a:pt x="27" y="24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6"/>
                      <a:pt x="25" y="26"/>
                      <a:pt x="27" y="25"/>
                    </a:cubicBezTo>
                    <a:lnTo>
                      <a:pt x="27" y="24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ïḋé"/>
              <p:cNvSpPr/>
              <p:nvPr/>
            </p:nvSpPr>
            <p:spPr bwMode="auto">
              <a:xfrm>
                <a:off x="4622801" y="3030538"/>
                <a:ext cx="66675" cy="68263"/>
              </a:xfrm>
              <a:custGeom>
                <a:avLst/>
                <a:gdLst>
                  <a:gd name="T0" fmla="*/ 42 w 42"/>
                  <a:gd name="T1" fmla="*/ 39 h 43"/>
                  <a:gd name="T2" fmla="*/ 3 w 42"/>
                  <a:gd name="T3" fmla="*/ 0 h 43"/>
                  <a:gd name="T4" fmla="*/ 0 w 42"/>
                  <a:gd name="T5" fmla="*/ 4 h 43"/>
                  <a:gd name="T6" fmla="*/ 38 w 42"/>
                  <a:gd name="T7" fmla="*/ 43 h 43"/>
                  <a:gd name="T8" fmla="*/ 42 w 42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42" y="39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38" y="43"/>
                    </a:lnTo>
                    <a:lnTo>
                      <a:pt x="42" y="39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$ḻïḋè"/>
              <p:cNvSpPr/>
              <p:nvPr/>
            </p:nvSpPr>
            <p:spPr bwMode="auto">
              <a:xfrm>
                <a:off x="5013326" y="2428876"/>
                <a:ext cx="90488" cy="112713"/>
              </a:xfrm>
              <a:custGeom>
                <a:avLst/>
                <a:gdLst>
                  <a:gd name="T0" fmla="*/ 6 w 31"/>
                  <a:gd name="T1" fmla="*/ 35 h 38"/>
                  <a:gd name="T2" fmla="*/ 17 w 31"/>
                  <a:gd name="T3" fmla="*/ 33 h 38"/>
                  <a:gd name="T4" fmla="*/ 29 w 31"/>
                  <a:gd name="T5" fmla="*/ 13 h 38"/>
                  <a:gd name="T6" fmla="*/ 29 w 31"/>
                  <a:gd name="T7" fmla="*/ 6 h 38"/>
                  <a:gd name="T8" fmla="*/ 24 w 31"/>
                  <a:gd name="T9" fmla="*/ 1 h 38"/>
                  <a:gd name="T10" fmla="*/ 16 w 31"/>
                  <a:gd name="T11" fmla="*/ 5 h 38"/>
                  <a:gd name="T12" fmla="*/ 2 w 31"/>
                  <a:gd name="T13" fmla="*/ 23 h 38"/>
                  <a:gd name="T14" fmla="*/ 4 w 31"/>
                  <a:gd name="T15" fmla="*/ 34 h 38"/>
                  <a:gd name="T16" fmla="*/ 6 w 31"/>
                  <a:gd name="T17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8">
                    <a:moveTo>
                      <a:pt x="6" y="35"/>
                    </a:moveTo>
                    <a:cubicBezTo>
                      <a:pt x="10" y="38"/>
                      <a:pt x="15" y="37"/>
                      <a:pt x="17" y="3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0" y="11"/>
                      <a:pt x="31" y="8"/>
                      <a:pt x="29" y="6"/>
                    </a:cubicBezTo>
                    <a:cubicBezTo>
                      <a:pt x="28" y="3"/>
                      <a:pt x="26" y="2"/>
                      <a:pt x="24" y="1"/>
                    </a:cubicBezTo>
                    <a:cubicBezTo>
                      <a:pt x="21" y="0"/>
                      <a:pt x="17" y="2"/>
                      <a:pt x="16" y="5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6"/>
                      <a:pt x="0" y="31"/>
                      <a:pt x="4" y="34"/>
                    </a:cubicBezTo>
                    <a:lnTo>
                      <a:pt x="6" y="35"/>
                    </a:lnTo>
                    <a:close/>
                  </a:path>
                </a:pathLst>
              </a:custGeom>
              <a:solidFill>
                <a:srgbClr val="FBCCA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ŝ1îḋê"/>
              <p:cNvSpPr/>
              <p:nvPr/>
            </p:nvSpPr>
            <p:spPr bwMode="auto">
              <a:xfrm>
                <a:off x="4965701" y="2397126"/>
                <a:ext cx="103188" cy="114300"/>
              </a:xfrm>
              <a:custGeom>
                <a:avLst/>
                <a:gdLst>
                  <a:gd name="T0" fmla="*/ 6 w 35"/>
                  <a:gd name="T1" fmla="*/ 36 h 39"/>
                  <a:gd name="T2" fmla="*/ 18 w 35"/>
                  <a:gd name="T3" fmla="*/ 35 h 39"/>
                  <a:gd name="T4" fmla="*/ 33 w 35"/>
                  <a:gd name="T5" fmla="*/ 14 h 39"/>
                  <a:gd name="T6" fmla="*/ 34 w 35"/>
                  <a:gd name="T7" fmla="*/ 6 h 39"/>
                  <a:gd name="T8" fmla="*/ 29 w 35"/>
                  <a:gd name="T9" fmla="*/ 1 h 39"/>
                  <a:gd name="T10" fmla="*/ 20 w 35"/>
                  <a:gd name="T11" fmla="*/ 4 h 39"/>
                  <a:gd name="T12" fmla="*/ 3 w 35"/>
                  <a:gd name="T13" fmla="*/ 22 h 39"/>
                  <a:gd name="T14" fmla="*/ 4 w 35"/>
                  <a:gd name="T15" fmla="*/ 34 h 39"/>
                  <a:gd name="T16" fmla="*/ 6 w 35"/>
                  <a:gd name="T17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9">
                    <a:moveTo>
                      <a:pt x="6" y="36"/>
                    </a:moveTo>
                    <a:cubicBezTo>
                      <a:pt x="10" y="39"/>
                      <a:pt x="15" y="38"/>
                      <a:pt x="18" y="3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5" y="12"/>
                      <a:pt x="35" y="9"/>
                      <a:pt x="34" y="6"/>
                    </a:cubicBezTo>
                    <a:cubicBezTo>
                      <a:pt x="33" y="4"/>
                      <a:pt x="31" y="2"/>
                      <a:pt x="29" y="1"/>
                    </a:cubicBezTo>
                    <a:cubicBezTo>
                      <a:pt x="26" y="0"/>
                      <a:pt x="22" y="2"/>
                      <a:pt x="20" y="4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6"/>
                      <a:pt x="0" y="31"/>
                      <a:pt x="4" y="34"/>
                    </a:cubicBezTo>
                    <a:lnTo>
                      <a:pt x="6" y="36"/>
                    </a:lnTo>
                    <a:close/>
                  </a:path>
                </a:pathLst>
              </a:custGeom>
              <a:solidFill>
                <a:srgbClr val="FBCCA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ṩ1ïḋê"/>
              <p:cNvSpPr/>
              <p:nvPr/>
            </p:nvSpPr>
            <p:spPr bwMode="auto">
              <a:xfrm>
                <a:off x="4930776" y="2359026"/>
                <a:ext cx="111125" cy="109538"/>
              </a:xfrm>
              <a:custGeom>
                <a:avLst/>
                <a:gdLst>
                  <a:gd name="T0" fmla="*/ 6 w 38"/>
                  <a:gd name="T1" fmla="*/ 33 h 37"/>
                  <a:gd name="T2" fmla="*/ 18 w 38"/>
                  <a:gd name="T3" fmla="*/ 33 h 37"/>
                  <a:gd name="T4" fmla="*/ 36 w 38"/>
                  <a:gd name="T5" fmla="*/ 14 h 37"/>
                  <a:gd name="T6" fmla="*/ 38 w 38"/>
                  <a:gd name="T7" fmla="*/ 7 h 37"/>
                  <a:gd name="T8" fmla="*/ 33 w 38"/>
                  <a:gd name="T9" fmla="*/ 1 h 37"/>
                  <a:gd name="T10" fmla="*/ 24 w 38"/>
                  <a:gd name="T11" fmla="*/ 3 h 37"/>
                  <a:gd name="T12" fmla="*/ 4 w 38"/>
                  <a:gd name="T13" fmla="*/ 20 h 37"/>
                  <a:gd name="T14" fmla="*/ 4 w 38"/>
                  <a:gd name="T15" fmla="*/ 31 h 37"/>
                  <a:gd name="T16" fmla="*/ 6 w 38"/>
                  <a:gd name="T17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6" y="33"/>
                    </a:moveTo>
                    <a:cubicBezTo>
                      <a:pt x="9" y="36"/>
                      <a:pt x="14" y="37"/>
                      <a:pt x="18" y="3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2"/>
                      <a:pt x="38" y="10"/>
                      <a:pt x="38" y="7"/>
                    </a:cubicBezTo>
                    <a:cubicBezTo>
                      <a:pt x="37" y="4"/>
                      <a:pt x="35" y="2"/>
                      <a:pt x="33" y="1"/>
                    </a:cubicBezTo>
                    <a:cubicBezTo>
                      <a:pt x="30" y="0"/>
                      <a:pt x="26" y="1"/>
                      <a:pt x="24" y="3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0" y="23"/>
                      <a:pt x="1" y="27"/>
                      <a:pt x="4" y="31"/>
                    </a:cubicBezTo>
                    <a:lnTo>
                      <a:pt x="6" y="33"/>
                    </a:lnTo>
                    <a:close/>
                  </a:path>
                </a:pathLst>
              </a:custGeom>
              <a:solidFill>
                <a:srgbClr val="FBCCA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sḷíďê"/>
              <p:cNvSpPr/>
              <p:nvPr/>
            </p:nvSpPr>
            <p:spPr bwMode="auto">
              <a:xfrm>
                <a:off x="4913313" y="2317751"/>
                <a:ext cx="103188" cy="100013"/>
              </a:xfrm>
              <a:custGeom>
                <a:avLst/>
                <a:gdLst>
                  <a:gd name="T0" fmla="*/ 4 w 35"/>
                  <a:gd name="T1" fmla="*/ 30 h 34"/>
                  <a:gd name="T2" fmla="*/ 14 w 35"/>
                  <a:gd name="T3" fmla="*/ 30 h 34"/>
                  <a:gd name="T4" fmla="*/ 33 w 35"/>
                  <a:gd name="T5" fmla="*/ 13 h 34"/>
                  <a:gd name="T6" fmla="*/ 35 w 35"/>
                  <a:gd name="T7" fmla="*/ 6 h 34"/>
                  <a:gd name="T8" fmla="*/ 31 w 35"/>
                  <a:gd name="T9" fmla="*/ 1 h 34"/>
                  <a:gd name="T10" fmla="*/ 22 w 35"/>
                  <a:gd name="T11" fmla="*/ 3 h 34"/>
                  <a:gd name="T12" fmla="*/ 4 w 35"/>
                  <a:gd name="T13" fmla="*/ 18 h 34"/>
                  <a:gd name="T14" fmla="*/ 3 w 35"/>
                  <a:gd name="T15" fmla="*/ 29 h 34"/>
                  <a:gd name="T16" fmla="*/ 4 w 35"/>
                  <a:gd name="T1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4">
                    <a:moveTo>
                      <a:pt x="4" y="30"/>
                    </a:moveTo>
                    <a:cubicBezTo>
                      <a:pt x="7" y="34"/>
                      <a:pt x="11" y="33"/>
                      <a:pt x="14" y="30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5" y="11"/>
                      <a:pt x="35" y="9"/>
                      <a:pt x="35" y="6"/>
                    </a:cubicBezTo>
                    <a:cubicBezTo>
                      <a:pt x="34" y="4"/>
                      <a:pt x="33" y="2"/>
                      <a:pt x="31" y="1"/>
                    </a:cubicBezTo>
                    <a:cubicBezTo>
                      <a:pt x="28" y="0"/>
                      <a:pt x="25" y="1"/>
                      <a:pt x="22" y="3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21"/>
                      <a:pt x="0" y="25"/>
                      <a:pt x="3" y="29"/>
                    </a:cubicBezTo>
                    <a:lnTo>
                      <a:pt x="4" y="30"/>
                    </a:lnTo>
                    <a:close/>
                  </a:path>
                </a:pathLst>
              </a:custGeom>
              <a:solidFill>
                <a:srgbClr val="FBCCA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ṥļîdé"/>
              <p:cNvSpPr/>
              <p:nvPr/>
            </p:nvSpPr>
            <p:spPr bwMode="auto">
              <a:xfrm>
                <a:off x="5057776" y="2438401"/>
                <a:ext cx="38100" cy="38100"/>
              </a:xfrm>
              <a:custGeom>
                <a:avLst/>
                <a:gdLst>
                  <a:gd name="T0" fmla="*/ 6 w 13"/>
                  <a:gd name="T1" fmla="*/ 13 h 13"/>
                  <a:gd name="T2" fmla="*/ 10 w 13"/>
                  <a:gd name="T3" fmla="*/ 12 h 13"/>
                  <a:gd name="T4" fmla="*/ 12 w 13"/>
                  <a:gd name="T5" fmla="*/ 9 h 13"/>
                  <a:gd name="T6" fmla="*/ 13 w 13"/>
                  <a:gd name="T7" fmla="*/ 4 h 13"/>
                  <a:gd name="T8" fmla="*/ 12 w 13"/>
                  <a:gd name="T9" fmla="*/ 4 h 13"/>
                  <a:gd name="T10" fmla="*/ 11 w 13"/>
                  <a:gd name="T11" fmla="*/ 1 h 13"/>
                  <a:gd name="T12" fmla="*/ 8 w 13"/>
                  <a:gd name="T13" fmla="*/ 0 h 13"/>
                  <a:gd name="T14" fmla="*/ 3 w 13"/>
                  <a:gd name="T15" fmla="*/ 2 h 13"/>
                  <a:gd name="T16" fmla="*/ 1 w 13"/>
                  <a:gd name="T17" fmla="*/ 4 h 13"/>
                  <a:gd name="T18" fmla="*/ 1 w 13"/>
                  <a:gd name="T19" fmla="*/ 9 h 13"/>
                  <a:gd name="T20" fmla="*/ 6 w 13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8" y="13"/>
                      <a:pt x="9" y="13"/>
                      <a:pt x="10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7"/>
                      <a:pt x="13" y="6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2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6" y="0"/>
                      <a:pt x="5" y="0"/>
                      <a:pt x="3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7"/>
                      <a:pt x="1" y="9"/>
                    </a:cubicBezTo>
                    <a:cubicBezTo>
                      <a:pt x="2" y="10"/>
                      <a:pt x="4" y="12"/>
                      <a:pt x="6" y="13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sḷîdè"/>
              <p:cNvSpPr/>
              <p:nvPr/>
            </p:nvSpPr>
            <p:spPr bwMode="auto">
              <a:xfrm>
                <a:off x="5021263" y="2406651"/>
                <a:ext cx="41275" cy="41275"/>
              </a:xfrm>
              <a:custGeom>
                <a:avLst/>
                <a:gdLst>
                  <a:gd name="T0" fmla="*/ 6 w 14"/>
                  <a:gd name="T1" fmla="*/ 13 h 14"/>
                  <a:gd name="T2" fmla="*/ 10 w 14"/>
                  <a:gd name="T3" fmla="*/ 13 h 14"/>
                  <a:gd name="T4" fmla="*/ 12 w 14"/>
                  <a:gd name="T5" fmla="*/ 10 h 14"/>
                  <a:gd name="T6" fmla="*/ 13 w 14"/>
                  <a:gd name="T7" fmla="*/ 5 h 14"/>
                  <a:gd name="T8" fmla="*/ 13 w 14"/>
                  <a:gd name="T9" fmla="*/ 4 h 14"/>
                  <a:gd name="T10" fmla="*/ 12 w 14"/>
                  <a:gd name="T11" fmla="*/ 2 h 14"/>
                  <a:gd name="T12" fmla="*/ 9 w 14"/>
                  <a:gd name="T13" fmla="*/ 0 h 14"/>
                  <a:gd name="T14" fmla="*/ 4 w 14"/>
                  <a:gd name="T15" fmla="*/ 1 h 14"/>
                  <a:gd name="T16" fmla="*/ 1 w 14"/>
                  <a:gd name="T17" fmla="*/ 4 h 14"/>
                  <a:gd name="T18" fmla="*/ 1 w 14"/>
                  <a:gd name="T19" fmla="*/ 9 h 14"/>
                  <a:gd name="T20" fmla="*/ 6 w 14"/>
                  <a:gd name="T21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4">
                    <a:moveTo>
                      <a:pt x="6" y="13"/>
                    </a:moveTo>
                    <a:cubicBezTo>
                      <a:pt x="7" y="14"/>
                      <a:pt x="9" y="14"/>
                      <a:pt x="10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8"/>
                      <a:pt x="14" y="6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2" y="2"/>
                      <a:pt x="12" y="2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7"/>
                      <a:pt x="1" y="9"/>
                    </a:cubicBezTo>
                    <a:cubicBezTo>
                      <a:pt x="2" y="11"/>
                      <a:pt x="4" y="12"/>
                      <a:pt x="6" y="13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ŝ1íḍé"/>
              <p:cNvSpPr/>
              <p:nvPr/>
            </p:nvSpPr>
            <p:spPr bwMode="auto">
              <a:xfrm>
                <a:off x="4995863" y="2365376"/>
                <a:ext cx="41275" cy="44450"/>
              </a:xfrm>
              <a:custGeom>
                <a:avLst/>
                <a:gdLst>
                  <a:gd name="T0" fmla="*/ 5 w 14"/>
                  <a:gd name="T1" fmla="*/ 14 h 15"/>
                  <a:gd name="T2" fmla="*/ 9 w 14"/>
                  <a:gd name="T3" fmla="*/ 13 h 15"/>
                  <a:gd name="T4" fmla="*/ 12 w 14"/>
                  <a:gd name="T5" fmla="*/ 11 h 15"/>
                  <a:gd name="T6" fmla="*/ 14 w 14"/>
                  <a:gd name="T7" fmla="*/ 6 h 15"/>
                  <a:gd name="T8" fmla="*/ 13 w 14"/>
                  <a:gd name="T9" fmla="*/ 6 h 15"/>
                  <a:gd name="T10" fmla="*/ 12 w 14"/>
                  <a:gd name="T11" fmla="*/ 3 h 15"/>
                  <a:gd name="T12" fmla="*/ 10 w 14"/>
                  <a:gd name="T13" fmla="*/ 1 h 15"/>
                  <a:gd name="T14" fmla="*/ 4 w 14"/>
                  <a:gd name="T15" fmla="*/ 2 h 15"/>
                  <a:gd name="T16" fmla="*/ 1 w 14"/>
                  <a:gd name="T17" fmla="*/ 4 h 15"/>
                  <a:gd name="T18" fmla="*/ 0 w 14"/>
                  <a:gd name="T19" fmla="*/ 8 h 15"/>
                  <a:gd name="T20" fmla="*/ 5 w 14"/>
                  <a:gd name="T2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5">
                    <a:moveTo>
                      <a:pt x="5" y="14"/>
                    </a:moveTo>
                    <a:cubicBezTo>
                      <a:pt x="7" y="15"/>
                      <a:pt x="8" y="14"/>
                      <a:pt x="9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4" y="8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3"/>
                      <a:pt x="12" y="3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6" y="1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2" y="10"/>
                      <a:pt x="3" y="12"/>
                      <a:pt x="5" y="14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ŝliḍè"/>
              <p:cNvSpPr/>
              <p:nvPr/>
            </p:nvSpPr>
            <p:spPr bwMode="auto">
              <a:xfrm>
                <a:off x="4975226" y="2324101"/>
                <a:ext cx="34925" cy="34925"/>
              </a:xfrm>
              <a:custGeom>
                <a:avLst/>
                <a:gdLst>
                  <a:gd name="T0" fmla="*/ 5 w 12"/>
                  <a:gd name="T1" fmla="*/ 12 h 12"/>
                  <a:gd name="T2" fmla="*/ 9 w 12"/>
                  <a:gd name="T3" fmla="*/ 11 h 12"/>
                  <a:gd name="T4" fmla="*/ 11 w 12"/>
                  <a:gd name="T5" fmla="*/ 10 h 12"/>
                  <a:gd name="T6" fmla="*/ 12 w 12"/>
                  <a:gd name="T7" fmla="*/ 5 h 12"/>
                  <a:gd name="T8" fmla="*/ 12 w 12"/>
                  <a:gd name="T9" fmla="*/ 5 h 12"/>
                  <a:gd name="T10" fmla="*/ 11 w 12"/>
                  <a:gd name="T11" fmla="*/ 2 h 12"/>
                  <a:gd name="T12" fmla="*/ 9 w 12"/>
                  <a:gd name="T13" fmla="*/ 1 h 12"/>
                  <a:gd name="T14" fmla="*/ 4 w 12"/>
                  <a:gd name="T15" fmla="*/ 1 h 12"/>
                  <a:gd name="T16" fmla="*/ 1 w 12"/>
                  <a:gd name="T17" fmla="*/ 3 h 12"/>
                  <a:gd name="T18" fmla="*/ 1 w 12"/>
                  <a:gd name="T19" fmla="*/ 7 h 12"/>
                  <a:gd name="T20" fmla="*/ 5 w 12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2">
                    <a:moveTo>
                      <a:pt x="5" y="12"/>
                    </a:moveTo>
                    <a:cubicBezTo>
                      <a:pt x="6" y="12"/>
                      <a:pt x="7" y="12"/>
                      <a:pt x="9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9"/>
                      <a:pt x="12" y="7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1" y="3"/>
                      <a:pt x="11" y="2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2" y="9"/>
                      <a:pt x="3" y="11"/>
                      <a:pt x="5" y="12"/>
                    </a:cubicBezTo>
                    <a:close/>
                  </a:path>
                </a:pathLst>
              </a:custGeom>
              <a:solidFill>
                <a:srgbClr val="FBD2B7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šlíde"/>
              <p:cNvSpPr/>
              <p:nvPr/>
            </p:nvSpPr>
            <p:spPr bwMode="auto">
              <a:xfrm>
                <a:off x="5089526" y="1535113"/>
                <a:ext cx="1125538" cy="782638"/>
              </a:xfrm>
              <a:custGeom>
                <a:avLst/>
                <a:gdLst>
                  <a:gd name="T0" fmla="*/ 383 w 383"/>
                  <a:gd name="T1" fmla="*/ 0 h 267"/>
                  <a:gd name="T2" fmla="*/ 158 w 383"/>
                  <a:gd name="T3" fmla="*/ 74 h 267"/>
                  <a:gd name="T4" fmla="*/ 0 w 383"/>
                  <a:gd name="T5" fmla="*/ 224 h 267"/>
                  <a:gd name="T6" fmla="*/ 55 w 383"/>
                  <a:gd name="T7" fmla="*/ 267 h 267"/>
                  <a:gd name="T8" fmla="*/ 178 w 383"/>
                  <a:gd name="T9" fmla="*/ 148 h 267"/>
                  <a:gd name="T10" fmla="*/ 337 w 383"/>
                  <a:gd name="T11" fmla="*/ 105 h 267"/>
                  <a:gd name="T12" fmla="*/ 383 w 383"/>
                  <a:gd name="T1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3" h="267">
                    <a:moveTo>
                      <a:pt x="383" y="0"/>
                    </a:moveTo>
                    <a:cubicBezTo>
                      <a:pt x="383" y="0"/>
                      <a:pt x="210" y="53"/>
                      <a:pt x="158" y="74"/>
                    </a:cubicBezTo>
                    <a:cubicBezTo>
                      <a:pt x="106" y="95"/>
                      <a:pt x="11" y="211"/>
                      <a:pt x="0" y="224"/>
                    </a:cubicBezTo>
                    <a:cubicBezTo>
                      <a:pt x="55" y="267"/>
                      <a:pt x="55" y="267"/>
                      <a:pt x="55" y="267"/>
                    </a:cubicBezTo>
                    <a:cubicBezTo>
                      <a:pt x="55" y="267"/>
                      <a:pt x="155" y="159"/>
                      <a:pt x="178" y="148"/>
                    </a:cubicBezTo>
                    <a:cubicBezTo>
                      <a:pt x="202" y="136"/>
                      <a:pt x="337" y="105"/>
                      <a:pt x="337" y="105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0A646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îṣľiḋé"/>
              <p:cNvSpPr/>
              <p:nvPr/>
            </p:nvSpPr>
            <p:spPr bwMode="auto">
              <a:xfrm>
                <a:off x="5824538" y="1535113"/>
                <a:ext cx="390525" cy="369888"/>
              </a:xfrm>
              <a:custGeom>
                <a:avLst/>
                <a:gdLst>
                  <a:gd name="T0" fmla="*/ 17 w 133"/>
                  <a:gd name="T1" fmla="*/ 37 h 126"/>
                  <a:gd name="T2" fmla="*/ 0 w 133"/>
                  <a:gd name="T3" fmla="*/ 126 h 126"/>
                  <a:gd name="T4" fmla="*/ 87 w 133"/>
                  <a:gd name="T5" fmla="*/ 105 h 126"/>
                  <a:gd name="T6" fmla="*/ 133 w 133"/>
                  <a:gd name="T7" fmla="*/ 0 h 126"/>
                  <a:gd name="T8" fmla="*/ 17 w 133"/>
                  <a:gd name="T9" fmla="*/ 3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26">
                    <a:moveTo>
                      <a:pt x="17" y="37"/>
                    </a:moveTo>
                    <a:cubicBezTo>
                      <a:pt x="32" y="48"/>
                      <a:pt x="19" y="108"/>
                      <a:pt x="0" y="126"/>
                    </a:cubicBezTo>
                    <a:cubicBezTo>
                      <a:pt x="42" y="115"/>
                      <a:pt x="87" y="105"/>
                      <a:pt x="87" y="105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0"/>
                      <a:pt x="76" y="18"/>
                      <a:pt x="17" y="37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ṣļíďe"/>
              <p:cNvSpPr/>
              <p:nvPr/>
            </p:nvSpPr>
            <p:spPr bwMode="auto">
              <a:xfrm>
                <a:off x="5465763" y="1493838"/>
                <a:ext cx="1098550" cy="1317625"/>
              </a:xfrm>
              <a:custGeom>
                <a:avLst/>
                <a:gdLst>
                  <a:gd name="T0" fmla="*/ 347 w 374"/>
                  <a:gd name="T1" fmla="*/ 52 h 449"/>
                  <a:gd name="T2" fmla="*/ 263 w 374"/>
                  <a:gd name="T3" fmla="*/ 11 h 449"/>
                  <a:gd name="T4" fmla="*/ 98 w 374"/>
                  <a:gd name="T5" fmla="*/ 218 h 449"/>
                  <a:gd name="T6" fmla="*/ 0 w 374"/>
                  <a:gd name="T7" fmla="*/ 435 h 449"/>
                  <a:gd name="T8" fmla="*/ 250 w 374"/>
                  <a:gd name="T9" fmla="*/ 398 h 449"/>
                  <a:gd name="T10" fmla="*/ 285 w 374"/>
                  <a:gd name="T11" fmla="*/ 248 h 449"/>
                  <a:gd name="T12" fmla="*/ 347 w 374"/>
                  <a:gd name="T13" fmla="*/ 52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449">
                    <a:moveTo>
                      <a:pt x="347" y="52"/>
                    </a:moveTo>
                    <a:cubicBezTo>
                      <a:pt x="338" y="33"/>
                      <a:pt x="300" y="0"/>
                      <a:pt x="263" y="11"/>
                    </a:cubicBezTo>
                    <a:cubicBezTo>
                      <a:pt x="204" y="30"/>
                      <a:pt x="129" y="117"/>
                      <a:pt x="98" y="218"/>
                    </a:cubicBezTo>
                    <a:cubicBezTo>
                      <a:pt x="80" y="276"/>
                      <a:pt x="39" y="405"/>
                      <a:pt x="0" y="435"/>
                    </a:cubicBezTo>
                    <a:cubicBezTo>
                      <a:pt x="0" y="435"/>
                      <a:pt x="163" y="449"/>
                      <a:pt x="250" y="398"/>
                    </a:cubicBezTo>
                    <a:cubicBezTo>
                      <a:pt x="250" y="398"/>
                      <a:pt x="242" y="373"/>
                      <a:pt x="285" y="248"/>
                    </a:cubicBezTo>
                    <a:cubicBezTo>
                      <a:pt x="324" y="162"/>
                      <a:pt x="374" y="109"/>
                      <a:pt x="347" y="52"/>
                    </a:cubicBezTo>
                    <a:close/>
                  </a:path>
                </a:pathLst>
              </a:custGeom>
              <a:solidFill>
                <a:srgbClr val="00839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ṣľîḍé"/>
              <p:cNvSpPr/>
              <p:nvPr/>
            </p:nvSpPr>
            <p:spPr bwMode="auto">
              <a:xfrm>
                <a:off x="6188076" y="1660526"/>
                <a:ext cx="368300" cy="628650"/>
              </a:xfrm>
              <a:custGeom>
                <a:avLst/>
                <a:gdLst>
                  <a:gd name="T0" fmla="*/ 67 w 125"/>
                  <a:gd name="T1" fmla="*/ 13 h 214"/>
                  <a:gd name="T2" fmla="*/ 26 w 125"/>
                  <a:gd name="T3" fmla="*/ 17 h 214"/>
                  <a:gd name="T4" fmla="*/ 32 w 125"/>
                  <a:gd name="T5" fmla="*/ 214 h 214"/>
                  <a:gd name="T6" fmla="*/ 39 w 125"/>
                  <a:gd name="T7" fmla="*/ 191 h 214"/>
                  <a:gd name="T8" fmla="*/ 103 w 125"/>
                  <a:gd name="T9" fmla="*/ 0 h 214"/>
                  <a:gd name="T10" fmla="*/ 67 w 125"/>
                  <a:gd name="T11" fmla="*/ 1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214">
                    <a:moveTo>
                      <a:pt x="67" y="13"/>
                    </a:moveTo>
                    <a:cubicBezTo>
                      <a:pt x="55" y="18"/>
                      <a:pt x="30" y="5"/>
                      <a:pt x="26" y="17"/>
                    </a:cubicBezTo>
                    <a:cubicBezTo>
                      <a:pt x="0" y="94"/>
                      <a:pt x="32" y="169"/>
                      <a:pt x="32" y="214"/>
                    </a:cubicBezTo>
                    <a:cubicBezTo>
                      <a:pt x="34" y="207"/>
                      <a:pt x="37" y="199"/>
                      <a:pt x="39" y="191"/>
                    </a:cubicBezTo>
                    <a:cubicBezTo>
                      <a:pt x="77" y="107"/>
                      <a:pt x="125" y="55"/>
                      <a:pt x="103" y="0"/>
                    </a:cubicBezTo>
                    <a:cubicBezTo>
                      <a:pt x="91" y="5"/>
                      <a:pt x="79" y="9"/>
                      <a:pt x="67" y="13"/>
                    </a:cubicBezTo>
                    <a:close/>
                  </a:path>
                </a:pathLst>
              </a:custGeom>
              <a:solidFill>
                <a:srgbClr val="0A646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ṣļide"/>
              <p:cNvSpPr/>
              <p:nvPr/>
            </p:nvSpPr>
            <p:spPr bwMode="auto">
              <a:xfrm>
                <a:off x="7232651" y="2130426"/>
                <a:ext cx="373063" cy="279400"/>
              </a:xfrm>
              <a:custGeom>
                <a:avLst/>
                <a:gdLst>
                  <a:gd name="T0" fmla="*/ 20 w 127"/>
                  <a:gd name="T1" fmla="*/ 11 h 95"/>
                  <a:gd name="T2" fmla="*/ 44 w 127"/>
                  <a:gd name="T3" fmla="*/ 15 h 95"/>
                  <a:gd name="T4" fmla="*/ 53 w 127"/>
                  <a:gd name="T5" fmla="*/ 12 h 95"/>
                  <a:gd name="T6" fmla="*/ 55 w 127"/>
                  <a:gd name="T7" fmla="*/ 10 h 95"/>
                  <a:gd name="T8" fmla="*/ 75 w 127"/>
                  <a:gd name="T9" fmla="*/ 1 h 95"/>
                  <a:gd name="T10" fmla="*/ 96 w 127"/>
                  <a:gd name="T11" fmla="*/ 2 h 95"/>
                  <a:gd name="T12" fmla="*/ 107 w 127"/>
                  <a:gd name="T13" fmla="*/ 10 h 95"/>
                  <a:gd name="T14" fmla="*/ 108 w 127"/>
                  <a:gd name="T15" fmla="*/ 14 h 95"/>
                  <a:gd name="T16" fmla="*/ 119 w 127"/>
                  <a:gd name="T17" fmla="*/ 18 h 95"/>
                  <a:gd name="T18" fmla="*/ 126 w 127"/>
                  <a:gd name="T19" fmla="*/ 27 h 95"/>
                  <a:gd name="T20" fmla="*/ 124 w 127"/>
                  <a:gd name="T21" fmla="*/ 36 h 95"/>
                  <a:gd name="T22" fmla="*/ 125 w 127"/>
                  <a:gd name="T23" fmla="*/ 43 h 95"/>
                  <a:gd name="T24" fmla="*/ 125 w 127"/>
                  <a:gd name="T25" fmla="*/ 44 h 95"/>
                  <a:gd name="T26" fmla="*/ 123 w 127"/>
                  <a:gd name="T27" fmla="*/ 56 h 95"/>
                  <a:gd name="T28" fmla="*/ 122 w 127"/>
                  <a:gd name="T29" fmla="*/ 58 h 95"/>
                  <a:gd name="T30" fmla="*/ 120 w 127"/>
                  <a:gd name="T31" fmla="*/ 64 h 95"/>
                  <a:gd name="T32" fmla="*/ 119 w 127"/>
                  <a:gd name="T33" fmla="*/ 68 h 95"/>
                  <a:gd name="T34" fmla="*/ 117 w 127"/>
                  <a:gd name="T35" fmla="*/ 74 h 95"/>
                  <a:gd name="T36" fmla="*/ 115 w 127"/>
                  <a:gd name="T37" fmla="*/ 77 h 95"/>
                  <a:gd name="T38" fmla="*/ 113 w 127"/>
                  <a:gd name="T39" fmla="*/ 80 h 95"/>
                  <a:gd name="T40" fmla="*/ 111 w 127"/>
                  <a:gd name="T41" fmla="*/ 85 h 95"/>
                  <a:gd name="T42" fmla="*/ 95 w 127"/>
                  <a:gd name="T43" fmla="*/ 95 h 95"/>
                  <a:gd name="T44" fmla="*/ 54 w 127"/>
                  <a:gd name="T45" fmla="*/ 86 h 95"/>
                  <a:gd name="T46" fmla="*/ 43 w 127"/>
                  <a:gd name="T47" fmla="*/ 81 h 95"/>
                  <a:gd name="T48" fmla="*/ 39 w 127"/>
                  <a:gd name="T49" fmla="*/ 77 h 95"/>
                  <a:gd name="T50" fmla="*/ 30 w 127"/>
                  <a:gd name="T51" fmla="*/ 73 h 95"/>
                  <a:gd name="T52" fmla="*/ 9 w 127"/>
                  <a:gd name="T53" fmla="*/ 72 h 95"/>
                  <a:gd name="T54" fmla="*/ 2 w 127"/>
                  <a:gd name="T55" fmla="*/ 65 h 95"/>
                  <a:gd name="T56" fmla="*/ 2 w 127"/>
                  <a:gd name="T57" fmla="*/ 59 h 95"/>
                  <a:gd name="T58" fmla="*/ 11 w 127"/>
                  <a:gd name="T59" fmla="*/ 15 h 95"/>
                  <a:gd name="T60" fmla="*/ 20 w 127"/>
                  <a:gd name="T61" fmla="*/ 1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7" h="95">
                    <a:moveTo>
                      <a:pt x="20" y="11"/>
                    </a:moveTo>
                    <a:cubicBezTo>
                      <a:pt x="44" y="15"/>
                      <a:pt x="44" y="15"/>
                      <a:pt x="44" y="15"/>
                    </a:cubicBezTo>
                    <a:cubicBezTo>
                      <a:pt x="47" y="16"/>
                      <a:pt x="51" y="15"/>
                      <a:pt x="53" y="12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60" y="4"/>
                      <a:pt x="67" y="0"/>
                      <a:pt x="75" y="1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101" y="2"/>
                      <a:pt x="105" y="6"/>
                      <a:pt x="107" y="10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13" y="15"/>
                      <a:pt x="117" y="17"/>
                      <a:pt x="119" y="18"/>
                    </a:cubicBezTo>
                    <a:cubicBezTo>
                      <a:pt x="122" y="19"/>
                      <a:pt x="125" y="22"/>
                      <a:pt x="126" y="27"/>
                    </a:cubicBezTo>
                    <a:cubicBezTo>
                      <a:pt x="127" y="30"/>
                      <a:pt x="125" y="34"/>
                      <a:pt x="124" y="36"/>
                    </a:cubicBezTo>
                    <a:cubicBezTo>
                      <a:pt x="122" y="38"/>
                      <a:pt x="125" y="41"/>
                      <a:pt x="125" y="43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7" y="48"/>
                      <a:pt x="126" y="52"/>
                      <a:pt x="123" y="56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60"/>
                      <a:pt x="120" y="62"/>
                      <a:pt x="120" y="64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9" y="70"/>
                      <a:pt x="119" y="72"/>
                      <a:pt x="117" y="74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4" y="78"/>
                      <a:pt x="113" y="79"/>
                      <a:pt x="113" y="80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8" y="91"/>
                      <a:pt x="102" y="95"/>
                      <a:pt x="95" y="95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0" y="86"/>
                      <a:pt x="46" y="84"/>
                      <a:pt x="43" y="81"/>
                    </a:cubicBezTo>
                    <a:cubicBezTo>
                      <a:pt x="39" y="77"/>
                      <a:pt x="39" y="77"/>
                      <a:pt x="39" y="77"/>
                    </a:cubicBezTo>
                    <a:cubicBezTo>
                      <a:pt x="37" y="75"/>
                      <a:pt x="34" y="73"/>
                      <a:pt x="30" y="73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5" y="71"/>
                      <a:pt x="3" y="68"/>
                      <a:pt x="2" y="65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0" y="44"/>
                      <a:pt x="4" y="29"/>
                      <a:pt x="11" y="15"/>
                    </a:cubicBezTo>
                    <a:cubicBezTo>
                      <a:pt x="13" y="12"/>
                      <a:pt x="16" y="11"/>
                      <a:pt x="20" y="11"/>
                    </a:cubicBezTo>
                    <a:close/>
                  </a:path>
                </a:pathLst>
              </a:custGeom>
              <a:solidFill>
                <a:srgbClr val="FBD2BB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ślíḓe"/>
              <p:cNvSpPr/>
              <p:nvPr/>
            </p:nvSpPr>
            <p:spPr bwMode="auto">
              <a:xfrm>
                <a:off x="7461251" y="2147888"/>
                <a:ext cx="87313" cy="23813"/>
              </a:xfrm>
              <a:custGeom>
                <a:avLst/>
                <a:gdLst>
                  <a:gd name="T0" fmla="*/ 0 w 30"/>
                  <a:gd name="T1" fmla="*/ 4 h 8"/>
                  <a:gd name="T2" fmla="*/ 26 w 30"/>
                  <a:gd name="T3" fmla="*/ 0 h 8"/>
                  <a:gd name="T4" fmla="*/ 29 w 30"/>
                  <a:gd name="T5" fmla="*/ 4 h 8"/>
                  <a:gd name="T6" fmla="*/ 30 w 30"/>
                  <a:gd name="T7" fmla="*/ 8 h 8"/>
                  <a:gd name="T8" fmla="*/ 0 w 30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8">
                    <a:moveTo>
                      <a:pt x="0" y="4"/>
                    </a:moveTo>
                    <a:cubicBezTo>
                      <a:pt x="7" y="4"/>
                      <a:pt x="25" y="3"/>
                      <a:pt x="26" y="0"/>
                    </a:cubicBezTo>
                    <a:cubicBezTo>
                      <a:pt x="27" y="1"/>
                      <a:pt x="28" y="2"/>
                      <a:pt x="29" y="4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7" y="8"/>
                      <a:pt x="3" y="4"/>
                      <a:pt x="0" y="4"/>
                    </a:cubicBezTo>
                    <a:close/>
                  </a:path>
                </a:pathLst>
              </a:custGeom>
              <a:solidFill>
                <a:srgbClr val="F8C2A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ś1îďè"/>
              <p:cNvSpPr/>
              <p:nvPr/>
            </p:nvSpPr>
            <p:spPr bwMode="auto">
              <a:xfrm>
                <a:off x="7319963" y="2165351"/>
                <a:ext cx="68263" cy="103188"/>
              </a:xfrm>
              <a:custGeom>
                <a:avLst/>
                <a:gdLst>
                  <a:gd name="T0" fmla="*/ 12 w 23"/>
                  <a:gd name="T1" fmla="*/ 31 h 35"/>
                  <a:gd name="T2" fmla="*/ 16 w 23"/>
                  <a:gd name="T3" fmla="*/ 13 h 35"/>
                  <a:gd name="T4" fmla="*/ 23 w 23"/>
                  <a:gd name="T5" fmla="*/ 0 h 35"/>
                  <a:gd name="T6" fmla="*/ 14 w 23"/>
                  <a:gd name="T7" fmla="*/ 3 h 35"/>
                  <a:gd name="T8" fmla="*/ 0 w 23"/>
                  <a:gd name="T9" fmla="*/ 1 h 35"/>
                  <a:gd name="T10" fmla="*/ 12 w 23"/>
                  <a:gd name="T1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35">
                    <a:moveTo>
                      <a:pt x="12" y="31"/>
                    </a:moveTo>
                    <a:cubicBezTo>
                      <a:pt x="14" y="35"/>
                      <a:pt x="13" y="27"/>
                      <a:pt x="16" y="13"/>
                    </a:cubicBezTo>
                    <a:cubicBezTo>
                      <a:pt x="18" y="6"/>
                      <a:pt x="23" y="0"/>
                      <a:pt x="23" y="0"/>
                    </a:cubicBezTo>
                    <a:cubicBezTo>
                      <a:pt x="21" y="3"/>
                      <a:pt x="17" y="4"/>
                      <a:pt x="14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4"/>
                      <a:pt x="11" y="27"/>
                      <a:pt x="12" y="31"/>
                    </a:cubicBezTo>
                    <a:close/>
                  </a:path>
                </a:pathLst>
              </a:custGeom>
              <a:solidFill>
                <a:srgbClr val="F8C2A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ṩľíḑê"/>
              <p:cNvSpPr/>
              <p:nvPr/>
            </p:nvSpPr>
            <p:spPr bwMode="auto">
              <a:xfrm>
                <a:off x="7537451" y="2185988"/>
                <a:ext cx="68263" cy="214313"/>
              </a:xfrm>
              <a:custGeom>
                <a:avLst/>
                <a:gdLst>
                  <a:gd name="T0" fmla="*/ 22 w 23"/>
                  <a:gd name="T1" fmla="*/ 8 h 73"/>
                  <a:gd name="T2" fmla="*/ 20 w 23"/>
                  <a:gd name="T3" fmla="*/ 17 h 73"/>
                  <a:gd name="T4" fmla="*/ 21 w 23"/>
                  <a:gd name="T5" fmla="*/ 24 h 73"/>
                  <a:gd name="T6" fmla="*/ 21 w 23"/>
                  <a:gd name="T7" fmla="*/ 25 h 73"/>
                  <a:gd name="T8" fmla="*/ 22 w 23"/>
                  <a:gd name="T9" fmla="*/ 27 h 73"/>
                  <a:gd name="T10" fmla="*/ 22 w 23"/>
                  <a:gd name="T11" fmla="*/ 30 h 73"/>
                  <a:gd name="T12" fmla="*/ 19 w 23"/>
                  <a:gd name="T13" fmla="*/ 37 h 73"/>
                  <a:gd name="T14" fmla="*/ 18 w 23"/>
                  <a:gd name="T15" fmla="*/ 39 h 73"/>
                  <a:gd name="T16" fmla="*/ 16 w 23"/>
                  <a:gd name="T17" fmla="*/ 45 h 73"/>
                  <a:gd name="T18" fmla="*/ 15 w 23"/>
                  <a:gd name="T19" fmla="*/ 49 h 73"/>
                  <a:gd name="T20" fmla="*/ 13 w 23"/>
                  <a:gd name="T21" fmla="*/ 55 h 73"/>
                  <a:gd name="T22" fmla="*/ 11 w 23"/>
                  <a:gd name="T23" fmla="*/ 58 h 73"/>
                  <a:gd name="T24" fmla="*/ 9 w 23"/>
                  <a:gd name="T25" fmla="*/ 61 h 73"/>
                  <a:gd name="T26" fmla="*/ 7 w 23"/>
                  <a:gd name="T27" fmla="*/ 66 h 73"/>
                  <a:gd name="T28" fmla="*/ 0 w 23"/>
                  <a:gd name="T29" fmla="*/ 73 h 73"/>
                  <a:gd name="T30" fmla="*/ 5 w 23"/>
                  <a:gd name="T31" fmla="*/ 60 h 73"/>
                  <a:gd name="T32" fmla="*/ 9 w 23"/>
                  <a:gd name="T33" fmla="*/ 53 h 73"/>
                  <a:gd name="T34" fmla="*/ 10 w 23"/>
                  <a:gd name="T35" fmla="*/ 48 h 73"/>
                  <a:gd name="T36" fmla="*/ 10 w 23"/>
                  <a:gd name="T37" fmla="*/ 42 h 73"/>
                  <a:gd name="T38" fmla="*/ 16 w 23"/>
                  <a:gd name="T39" fmla="*/ 27 h 73"/>
                  <a:gd name="T40" fmla="*/ 17 w 23"/>
                  <a:gd name="T41" fmla="*/ 13 h 73"/>
                  <a:gd name="T42" fmla="*/ 17 w 23"/>
                  <a:gd name="T43" fmla="*/ 0 h 73"/>
                  <a:gd name="T44" fmla="*/ 22 w 23"/>
                  <a:gd name="T45" fmla="*/ 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73">
                    <a:moveTo>
                      <a:pt x="22" y="8"/>
                    </a:moveTo>
                    <a:cubicBezTo>
                      <a:pt x="23" y="11"/>
                      <a:pt x="21" y="15"/>
                      <a:pt x="20" y="17"/>
                    </a:cubicBezTo>
                    <a:cubicBezTo>
                      <a:pt x="18" y="19"/>
                      <a:pt x="21" y="22"/>
                      <a:pt x="21" y="24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6"/>
                      <a:pt x="22" y="27"/>
                    </a:cubicBezTo>
                    <a:cubicBezTo>
                      <a:pt x="22" y="28"/>
                      <a:pt x="22" y="29"/>
                      <a:pt x="22" y="30"/>
                    </a:cubicBezTo>
                    <a:cubicBezTo>
                      <a:pt x="21" y="33"/>
                      <a:pt x="21" y="35"/>
                      <a:pt x="19" y="37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6" y="41"/>
                      <a:pt x="16" y="43"/>
                      <a:pt x="16" y="4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51"/>
                      <a:pt x="15" y="53"/>
                      <a:pt x="13" y="55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0" y="59"/>
                      <a:pt x="9" y="60"/>
                      <a:pt x="9" y="61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5" y="69"/>
                      <a:pt x="3" y="72"/>
                      <a:pt x="0" y="73"/>
                    </a:cubicBezTo>
                    <a:cubicBezTo>
                      <a:pt x="2" y="72"/>
                      <a:pt x="5" y="68"/>
                      <a:pt x="5" y="60"/>
                    </a:cubicBezTo>
                    <a:cubicBezTo>
                      <a:pt x="5" y="57"/>
                      <a:pt x="8" y="55"/>
                      <a:pt x="9" y="53"/>
                    </a:cubicBezTo>
                    <a:cubicBezTo>
                      <a:pt x="10" y="51"/>
                      <a:pt x="10" y="50"/>
                      <a:pt x="10" y="48"/>
                    </a:cubicBezTo>
                    <a:cubicBezTo>
                      <a:pt x="11" y="46"/>
                      <a:pt x="10" y="44"/>
                      <a:pt x="10" y="42"/>
                    </a:cubicBezTo>
                    <a:cubicBezTo>
                      <a:pt x="10" y="37"/>
                      <a:pt x="16" y="36"/>
                      <a:pt x="16" y="27"/>
                    </a:cubicBezTo>
                    <a:cubicBezTo>
                      <a:pt x="16" y="19"/>
                      <a:pt x="13" y="19"/>
                      <a:pt x="17" y="13"/>
                    </a:cubicBezTo>
                    <a:cubicBezTo>
                      <a:pt x="19" y="9"/>
                      <a:pt x="19" y="5"/>
                      <a:pt x="17" y="0"/>
                    </a:cubicBezTo>
                    <a:cubicBezTo>
                      <a:pt x="20" y="1"/>
                      <a:pt x="22" y="4"/>
                      <a:pt x="22" y="8"/>
                    </a:cubicBezTo>
                    <a:close/>
                  </a:path>
                </a:pathLst>
              </a:custGeom>
              <a:solidFill>
                <a:srgbClr val="F8C2A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şḷiďé"/>
              <p:cNvSpPr/>
              <p:nvPr/>
            </p:nvSpPr>
            <p:spPr bwMode="auto">
              <a:xfrm>
                <a:off x="7302501" y="2286001"/>
                <a:ext cx="65088" cy="87313"/>
              </a:xfrm>
              <a:custGeom>
                <a:avLst/>
                <a:gdLst>
                  <a:gd name="T0" fmla="*/ 17 w 22"/>
                  <a:gd name="T1" fmla="*/ 3 h 30"/>
                  <a:gd name="T2" fmla="*/ 0 w 22"/>
                  <a:gd name="T3" fmla="*/ 20 h 30"/>
                  <a:gd name="T4" fmla="*/ 6 w 22"/>
                  <a:gd name="T5" fmla="*/ 20 h 30"/>
                  <a:gd name="T6" fmla="*/ 15 w 22"/>
                  <a:gd name="T7" fmla="*/ 24 h 30"/>
                  <a:gd name="T8" fmla="*/ 19 w 22"/>
                  <a:gd name="T9" fmla="*/ 28 h 30"/>
                  <a:gd name="T10" fmla="*/ 22 w 22"/>
                  <a:gd name="T11" fmla="*/ 30 h 30"/>
                  <a:gd name="T12" fmla="*/ 16 w 22"/>
                  <a:gd name="T13" fmla="*/ 19 h 30"/>
                  <a:gd name="T14" fmla="*/ 17 w 22"/>
                  <a:gd name="T15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0">
                    <a:moveTo>
                      <a:pt x="17" y="3"/>
                    </a:moveTo>
                    <a:cubicBezTo>
                      <a:pt x="16" y="0"/>
                      <a:pt x="1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10" y="20"/>
                      <a:pt x="13" y="22"/>
                      <a:pt x="15" y="24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9"/>
                      <a:pt x="21" y="30"/>
                      <a:pt x="22" y="30"/>
                    </a:cubicBezTo>
                    <a:cubicBezTo>
                      <a:pt x="19" y="28"/>
                      <a:pt x="17" y="25"/>
                      <a:pt x="16" y="19"/>
                    </a:cubicBezTo>
                    <a:cubicBezTo>
                      <a:pt x="15" y="13"/>
                      <a:pt x="17" y="4"/>
                      <a:pt x="17" y="3"/>
                    </a:cubicBezTo>
                    <a:close/>
                  </a:path>
                </a:pathLst>
              </a:custGeom>
              <a:solidFill>
                <a:srgbClr val="F8C2A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śļîḑè"/>
              <p:cNvSpPr/>
              <p:nvPr/>
            </p:nvSpPr>
            <p:spPr bwMode="auto">
              <a:xfrm>
                <a:off x="6218238" y="1498601"/>
                <a:ext cx="1116013" cy="901700"/>
              </a:xfrm>
              <a:custGeom>
                <a:avLst/>
                <a:gdLst>
                  <a:gd name="T0" fmla="*/ 85 w 380"/>
                  <a:gd name="T1" fmla="*/ 41 h 307"/>
                  <a:gd name="T2" fmla="*/ 188 w 380"/>
                  <a:gd name="T3" fmla="*/ 186 h 307"/>
                  <a:gd name="T4" fmla="*/ 380 w 380"/>
                  <a:gd name="T5" fmla="*/ 226 h 307"/>
                  <a:gd name="T6" fmla="*/ 363 w 380"/>
                  <a:gd name="T7" fmla="*/ 307 h 307"/>
                  <a:gd name="T8" fmla="*/ 160 w 380"/>
                  <a:gd name="T9" fmla="*/ 271 h 307"/>
                  <a:gd name="T10" fmla="*/ 14 w 380"/>
                  <a:gd name="T11" fmla="*/ 113 h 307"/>
                  <a:gd name="T12" fmla="*/ 85 w 380"/>
                  <a:gd name="T13" fmla="*/ 41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307">
                    <a:moveTo>
                      <a:pt x="85" y="41"/>
                    </a:moveTo>
                    <a:cubicBezTo>
                      <a:pt x="85" y="41"/>
                      <a:pt x="173" y="174"/>
                      <a:pt x="188" y="186"/>
                    </a:cubicBezTo>
                    <a:cubicBezTo>
                      <a:pt x="203" y="199"/>
                      <a:pt x="362" y="222"/>
                      <a:pt x="380" y="226"/>
                    </a:cubicBezTo>
                    <a:cubicBezTo>
                      <a:pt x="363" y="307"/>
                      <a:pt x="363" y="307"/>
                      <a:pt x="363" y="307"/>
                    </a:cubicBezTo>
                    <a:cubicBezTo>
                      <a:pt x="363" y="307"/>
                      <a:pt x="174" y="282"/>
                      <a:pt x="160" y="271"/>
                    </a:cubicBezTo>
                    <a:cubicBezTo>
                      <a:pt x="147" y="259"/>
                      <a:pt x="34" y="178"/>
                      <a:pt x="14" y="113"/>
                    </a:cubicBezTo>
                    <a:cubicBezTo>
                      <a:pt x="0" y="71"/>
                      <a:pt x="46" y="0"/>
                      <a:pt x="85" y="41"/>
                    </a:cubicBezTo>
                    <a:close/>
                  </a:path>
                </a:pathLst>
              </a:custGeom>
              <a:solidFill>
                <a:srgbClr val="328B9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4747" y="3691689"/>
            <a:ext cx="1010397" cy="315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5832" tIns="42916" rIns="85832" bIns="42916" rtlCol="0">
            <a:spAutoFit/>
          </a:bodyPr>
          <a:lstStyle/>
          <a:p>
            <a:r>
              <a:rPr lang="zh-CN" altLang="en-US" sz="149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潜在会员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33250" y="3691689"/>
            <a:ext cx="780277" cy="315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5832" tIns="42916" rIns="85832" bIns="42916" rtlCol="0">
            <a:spAutoFit/>
          </a:bodyPr>
          <a:lstStyle/>
          <a:p>
            <a:pPr algn="dist"/>
            <a:r>
              <a:rPr lang="zh-CN" altLang="en-US" sz="149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1875" y="3077616"/>
            <a:ext cx="696460" cy="315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5832" tIns="42916" rIns="85832" bIns="42916" rtlCol="0">
            <a:spAutoFit/>
          </a:bodyPr>
          <a:lstStyle/>
          <a:p>
            <a:pPr algn="dist"/>
            <a:r>
              <a:rPr lang="zh-CN" altLang="en-US" sz="149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1875" y="4119371"/>
            <a:ext cx="696460" cy="315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5832" tIns="42916" rIns="85832" bIns="42916" rtlCol="0">
            <a:spAutoFit/>
          </a:bodyPr>
          <a:lstStyle/>
          <a:p>
            <a:pPr algn="dist"/>
            <a:r>
              <a:rPr lang="zh-CN" altLang="en-US" sz="149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8715" y="3606894"/>
            <a:ext cx="731510" cy="315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5832" tIns="42916" rIns="85832" bIns="42916" rtlCol="0">
            <a:spAutoFit/>
          </a:bodyPr>
          <a:lstStyle/>
          <a:p>
            <a:pPr algn="dist"/>
            <a:r>
              <a:rPr lang="en-US" altLang="zh-CN" sz="149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DTM</a:t>
            </a:r>
            <a:endParaRPr lang="zh-CN" altLang="en-US" sz="149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6670" y="2460341"/>
            <a:ext cx="2016232" cy="1343425"/>
          </a:xfrm>
          <a:prstGeom prst="rect">
            <a:avLst/>
          </a:prstGeom>
          <a:noFill/>
        </p:spPr>
        <p:txBody>
          <a:bodyPr wrap="square" lIns="85832" tIns="42916" rIns="85832" bIns="42916" rtlCol="0">
            <a:spAutoFit/>
          </a:bodyPr>
          <a:lstStyle/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创会阶段：</a:t>
            </a:r>
            <a:endParaRPr lang="en-US" altLang="zh-CN" sz="101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en-US" altLang="zh-CN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次例会</a:t>
            </a:r>
            <a:endParaRPr lang="en-US" altLang="zh-CN" sz="101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en-US" altLang="zh-CN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次角色</a:t>
            </a:r>
            <a:endParaRPr lang="en-US" altLang="zh-CN" sz="101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r>
              <a:rPr lang="en-US" altLang="zh-CN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VPM</a:t>
            </a: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en-US" altLang="zh-CN" sz="101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联系财务官缴费（会员费含美国头马会员费、会议场地租金、会议物料费等）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1271" y="4294002"/>
            <a:ext cx="2643496" cy="2510411"/>
          </a:xfrm>
          <a:prstGeom prst="rect">
            <a:avLst/>
          </a:prstGeom>
          <a:noFill/>
        </p:spPr>
        <p:txBody>
          <a:bodyPr wrap="square" lIns="85832" tIns="42916" rIns="85832" bIns="42916" rtlCol="0">
            <a:spAutoFit/>
          </a:bodyPr>
          <a:lstStyle>
            <a:defPPr>
              <a:defRPr lang="zh-CN"/>
            </a:defPPr>
            <a:lvl1pPr marL="285750" indent="-285750">
              <a:lnSpc>
                <a:spcPts val="2100"/>
              </a:lnSpc>
              <a:buFont typeface="Wingdings" panose="05000000000000000000" pitchFamily="2" charset="2"/>
              <a:buChar char="ü"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导师辅导完成</a:t>
            </a:r>
            <a:r>
              <a:rPr lang="en-US" altLang="zh-CN" sz="1015" dirty="0">
                <a:solidFill>
                  <a:prstClr val="black"/>
                </a:solidFill>
              </a:rPr>
              <a:t> Level 1</a:t>
            </a:r>
            <a:r>
              <a:rPr lang="zh-CN" altLang="en-US" sz="1015" dirty="0">
                <a:solidFill>
                  <a:prstClr val="black"/>
                </a:solidFill>
              </a:rPr>
              <a:t>后，独立上路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登录官网自主学习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担任会议经理及各种例会角色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参与备稿演讲与即兴演讲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参加头马年度大型演讲比赛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参加各类会员活动、会员培训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宣传头马品牌，邀请朋友参会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获得宝贵的成长奖励荣誉（丰富履历）</a:t>
            </a:r>
            <a:endParaRPr lang="en-US" altLang="zh-CN" sz="1015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zh-CN" altLang="en-US" sz="1015" b="1" dirty="0">
                <a:solidFill>
                  <a:srgbClr val="FF0000"/>
                </a:solidFill>
              </a:rPr>
              <a:t>创会会员专享：美国总部寄来会员资料包</a:t>
            </a:r>
          </a:p>
        </p:txBody>
      </p:sp>
      <p:sp>
        <p:nvSpPr>
          <p:cNvPr id="11" name="右箭头 10"/>
          <p:cNvSpPr/>
          <p:nvPr/>
        </p:nvSpPr>
        <p:spPr>
          <a:xfrm>
            <a:off x="1911140" y="3827654"/>
            <a:ext cx="1575811" cy="1230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08057" y="4544826"/>
            <a:ext cx="3145492" cy="1971802"/>
          </a:xfrm>
          <a:prstGeom prst="rect">
            <a:avLst/>
          </a:prstGeom>
          <a:noFill/>
        </p:spPr>
        <p:txBody>
          <a:bodyPr wrap="square" lIns="85832" tIns="42916" rIns="85832" bIns="42916" rtlCol="0">
            <a:spAutoFit/>
          </a:bodyPr>
          <a:lstStyle>
            <a:defPPr>
              <a:defRPr lang="zh-CN"/>
            </a:defPPr>
            <a:lvl1pPr marL="285750" indent="-285750">
              <a:lnSpc>
                <a:spcPts val="2100"/>
              </a:lnSpc>
              <a:buFont typeface="Wingdings" panose="05000000000000000000" pitchFamily="2" charset="2"/>
              <a:buChar char="ü"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任期</a:t>
            </a:r>
            <a:r>
              <a:rPr lang="en-US" altLang="zh-CN" sz="1015" dirty="0">
                <a:solidFill>
                  <a:prstClr val="black"/>
                </a:solidFill>
              </a:rPr>
              <a:t>6</a:t>
            </a:r>
            <a:r>
              <a:rPr lang="zh-CN" altLang="en-US" sz="1015" dirty="0">
                <a:solidFill>
                  <a:prstClr val="black"/>
                </a:solidFill>
              </a:rPr>
              <a:t>个月（连任不超</a:t>
            </a:r>
            <a:r>
              <a:rPr lang="en-US" altLang="zh-CN" sz="1015" dirty="0">
                <a:solidFill>
                  <a:prstClr val="black"/>
                </a:solidFill>
              </a:rPr>
              <a:t>1</a:t>
            </a:r>
            <a:r>
              <a:rPr lang="zh-CN" altLang="en-US" sz="1015" dirty="0">
                <a:solidFill>
                  <a:prstClr val="black"/>
                </a:solidFill>
              </a:rPr>
              <a:t>年），锻炼领导力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组建官员团队，成为会员的领导力导师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梳理例会标准流程，完善制度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参加俱乐部</a:t>
            </a:r>
            <a:r>
              <a:rPr lang="en-US" altLang="zh-CN" sz="1015" dirty="0">
                <a:solidFill>
                  <a:prstClr val="black"/>
                </a:solidFill>
              </a:rPr>
              <a:t>/</a:t>
            </a:r>
            <a:r>
              <a:rPr lang="zh-CN" altLang="en-US" sz="1015" dirty="0">
                <a:solidFill>
                  <a:prstClr val="black"/>
                </a:solidFill>
              </a:rPr>
              <a:t>中区官员培训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与其他俱乐部交流沟通互动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组织俱乐部会员活动、导师上任、新会员入会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带领会员完成俱乐部</a:t>
            </a:r>
            <a:r>
              <a:rPr lang="en-US" altLang="zh-CN" sz="1015" dirty="0">
                <a:solidFill>
                  <a:prstClr val="black"/>
                </a:solidFill>
              </a:rPr>
              <a:t>DCP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7321" y="1241799"/>
            <a:ext cx="3657549" cy="1702497"/>
          </a:xfrm>
          <a:prstGeom prst="rect">
            <a:avLst/>
          </a:prstGeom>
          <a:noFill/>
        </p:spPr>
        <p:txBody>
          <a:bodyPr wrap="square" lIns="85832" tIns="42916" rIns="85832" bIns="42916" rtlCol="0">
            <a:spAutoFit/>
          </a:bodyPr>
          <a:lstStyle>
            <a:defPPr>
              <a:defRPr lang="zh-CN"/>
            </a:defPPr>
            <a:lvl1pPr marL="285750" indent="-285750">
              <a:lnSpc>
                <a:spcPts val="2100"/>
              </a:lnSpc>
              <a:buFont typeface="Wingdings" panose="05000000000000000000" pitchFamily="2" charset="2"/>
              <a:buChar char="ü"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组建导师战队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辅导新会员通过</a:t>
            </a:r>
            <a:r>
              <a:rPr lang="en-US" altLang="zh-CN" sz="1015" dirty="0">
                <a:solidFill>
                  <a:prstClr val="black"/>
                </a:solidFill>
              </a:rPr>
              <a:t>Level1</a:t>
            </a:r>
            <a:r>
              <a:rPr lang="zh-CN" altLang="en-US" sz="1015" dirty="0">
                <a:solidFill>
                  <a:prstClr val="black"/>
                </a:solidFill>
              </a:rPr>
              <a:t>（</a:t>
            </a:r>
            <a:r>
              <a:rPr lang="en-US" altLang="zh-CN" sz="1015" dirty="0">
                <a:solidFill>
                  <a:prstClr val="black"/>
                </a:solidFill>
              </a:rPr>
              <a:t>4</a:t>
            </a:r>
            <a:r>
              <a:rPr lang="zh-CN" altLang="en-US" sz="1015" dirty="0">
                <a:solidFill>
                  <a:prstClr val="black"/>
                </a:solidFill>
              </a:rPr>
              <a:t>次备稿演讲</a:t>
            </a:r>
            <a:r>
              <a:rPr lang="en-US" altLang="zh-CN" sz="1015" dirty="0">
                <a:solidFill>
                  <a:prstClr val="black"/>
                </a:solidFill>
              </a:rPr>
              <a:t>+1</a:t>
            </a:r>
            <a:r>
              <a:rPr lang="zh-CN" altLang="en-US" sz="1015" dirty="0">
                <a:solidFill>
                  <a:prstClr val="black"/>
                </a:solidFill>
              </a:rPr>
              <a:t>次备稿点评）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辅导会员担任不同会议角色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结合会员独特性，定制化一对一的成长方案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参加导师特训、定期导师团交流分享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参与阶段性的最佳导师评选（可选）</a:t>
            </a:r>
          </a:p>
        </p:txBody>
      </p:sp>
      <p:sp>
        <p:nvSpPr>
          <p:cNvPr id="14" name="右箭头 13"/>
          <p:cNvSpPr/>
          <p:nvPr/>
        </p:nvSpPr>
        <p:spPr>
          <a:xfrm rot="20937628">
            <a:off x="4556778" y="3578741"/>
            <a:ext cx="1718116" cy="10037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1456" y="3077616"/>
            <a:ext cx="1759396" cy="445743"/>
          </a:xfrm>
          <a:prstGeom prst="rect">
            <a:avLst/>
          </a:prstGeom>
          <a:noFill/>
        </p:spPr>
        <p:txBody>
          <a:bodyPr wrap="square" lIns="85832" tIns="42916" rIns="85832" bIns="42916" rtlCol="0">
            <a:spAutoFit/>
          </a:bodyPr>
          <a:lstStyle/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Pathways Level 1</a:t>
            </a:r>
          </a:p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入会</a:t>
            </a:r>
            <a:r>
              <a:rPr lang="en-US" altLang="zh-CN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个月以上</a:t>
            </a:r>
          </a:p>
        </p:txBody>
      </p:sp>
      <p:sp>
        <p:nvSpPr>
          <p:cNvPr id="16" name="右箭头 15"/>
          <p:cNvSpPr/>
          <p:nvPr/>
        </p:nvSpPr>
        <p:spPr>
          <a:xfrm rot="604422">
            <a:off x="4553609" y="4069185"/>
            <a:ext cx="1718116" cy="10037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右箭头 19"/>
          <p:cNvSpPr/>
          <p:nvPr/>
        </p:nvSpPr>
        <p:spPr>
          <a:xfrm rot="5400000">
            <a:off x="6804557" y="3755045"/>
            <a:ext cx="471093" cy="984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 flipV="1">
            <a:off x="7929241" y="3738314"/>
            <a:ext cx="2319159" cy="13187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82932" y="2958775"/>
            <a:ext cx="2478740" cy="804816"/>
          </a:xfrm>
          <a:prstGeom prst="rect">
            <a:avLst/>
          </a:prstGeom>
          <a:noFill/>
        </p:spPr>
        <p:txBody>
          <a:bodyPr wrap="square" lIns="85832" tIns="42916" rIns="85832" bIns="42916" rtlCol="0">
            <a:spAutoFit/>
          </a:bodyPr>
          <a:lstStyle/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Pathways </a:t>
            </a: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两条路径</a:t>
            </a:r>
            <a:endParaRPr lang="en-US" altLang="zh-CN" sz="101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担任俱乐部官员、大区官员</a:t>
            </a:r>
            <a:endParaRPr lang="en-US" altLang="zh-CN" sz="101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担任俱乐部导师或教练</a:t>
            </a:r>
            <a:endParaRPr lang="en-US" altLang="zh-CN" sz="101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3675" indent="-193675">
              <a:lnSpc>
                <a:spcPts val="1420"/>
              </a:lnSpc>
              <a:buFont typeface="Wingdings" panose="05000000000000000000" pitchFamily="2" charset="2"/>
              <a:buChar char="ü"/>
            </a:pP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发起俱乐部或口才</a:t>
            </a:r>
            <a:r>
              <a:rPr lang="en-US" altLang="zh-CN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1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年轻领导力项目</a:t>
            </a:r>
            <a:endParaRPr lang="en-US" altLang="zh-CN" sz="101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11908" y="4039797"/>
            <a:ext cx="2072611" cy="355975"/>
          </a:xfrm>
          <a:prstGeom prst="rect">
            <a:avLst/>
          </a:prstGeom>
          <a:noFill/>
        </p:spPr>
        <p:txBody>
          <a:bodyPr wrap="square" lIns="85832" tIns="42916" rIns="85832" bIns="42916" rtlCol="0">
            <a:spAutoFit/>
          </a:bodyPr>
          <a:lstStyle>
            <a:defPPr>
              <a:defRPr lang="zh-CN"/>
            </a:defPPr>
            <a:lvl1pPr marL="285750" indent="-285750">
              <a:lnSpc>
                <a:spcPts val="2100"/>
              </a:lnSpc>
              <a:buFont typeface="Wingdings" panose="05000000000000000000" pitchFamily="2" charset="2"/>
              <a:buChar char="ü"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头马会员最高荣誉</a:t>
            </a:r>
            <a:endParaRPr lang="en-US" altLang="zh-CN" sz="1015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7878" y="4151904"/>
            <a:ext cx="2479648" cy="2241106"/>
          </a:xfrm>
          <a:prstGeom prst="rect">
            <a:avLst/>
          </a:prstGeom>
          <a:noFill/>
        </p:spPr>
        <p:txBody>
          <a:bodyPr wrap="square" lIns="85832" tIns="42916" rIns="85832" bIns="42916" rtlCol="0">
            <a:spAutoFit/>
          </a:bodyPr>
          <a:lstStyle>
            <a:defPPr>
              <a:defRPr lang="zh-CN"/>
            </a:defPPr>
            <a:lvl1pPr marL="285750" indent="-285750">
              <a:lnSpc>
                <a:spcPts val="2100"/>
              </a:lnSpc>
              <a:buFont typeface="Wingdings" panose="05000000000000000000" pitchFamily="2" charset="2"/>
              <a:buChar char="ü"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参加即兴演讲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015" dirty="0">
                <a:solidFill>
                  <a:prstClr val="black"/>
                </a:solidFill>
              </a:rPr>
              <a:t>可以担任的角色：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1015" dirty="0">
                <a:solidFill>
                  <a:prstClr val="black"/>
                </a:solidFill>
              </a:rPr>
              <a:t>接待官（签到、开场介绍规则）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1015" dirty="0">
                <a:solidFill>
                  <a:prstClr val="black"/>
                </a:solidFill>
              </a:rPr>
              <a:t>哼哈官（记录哼哈词）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1015" dirty="0">
                <a:solidFill>
                  <a:prstClr val="black"/>
                </a:solidFill>
              </a:rPr>
              <a:t>时间官（控制时间）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1015" dirty="0">
                <a:solidFill>
                  <a:prstClr val="black"/>
                </a:solidFill>
              </a:rPr>
              <a:t>语法官（记录好词好句、今日一词）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1015" dirty="0">
                <a:solidFill>
                  <a:prstClr val="black"/>
                </a:solidFill>
              </a:rPr>
              <a:t>摄影官（记录会议精彩瞬间）</a:t>
            </a:r>
            <a:endParaRPr lang="en-US" altLang="zh-CN" sz="1015" dirty="0">
              <a:solidFill>
                <a:prstClr val="black"/>
              </a:solidFill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015" dirty="0">
                <a:solidFill>
                  <a:prstClr val="black"/>
                </a:solidFill>
              </a:rPr>
              <a:t>MOT</a:t>
            </a:r>
            <a:r>
              <a:rPr lang="zh-CN" altLang="en-US" sz="1015" dirty="0">
                <a:solidFill>
                  <a:prstClr val="black"/>
                </a:solidFill>
              </a:rPr>
              <a:t>主持（真情分享）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83362" y="408566"/>
            <a:ext cx="5987930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98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世纪卓越头马俱乐部会员成长路径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120682" y="974494"/>
            <a:ext cx="5850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"/>
          <p:cNvSpPr txBox="1"/>
          <p:nvPr/>
        </p:nvSpPr>
        <p:spPr>
          <a:xfrm>
            <a:off x="10524117" y="5818599"/>
            <a:ext cx="1532342" cy="894584"/>
          </a:xfrm>
          <a:prstGeom prst="rect">
            <a:avLst/>
          </a:prstGeom>
          <a:noFill/>
        </p:spPr>
        <p:txBody>
          <a:bodyPr wrap="square" lIns="85832" tIns="42916" rIns="85832" bIns="42916" rtlCol="0">
            <a:spAutoFit/>
          </a:bodyPr>
          <a:lstStyle>
            <a:defPPr>
              <a:defRPr lang="zh-CN"/>
            </a:defPPr>
            <a:lvl1pPr marL="285750" indent="-285750">
              <a:lnSpc>
                <a:spcPts val="2100"/>
              </a:lnSpc>
              <a:buFont typeface="Wingdings" panose="05000000000000000000" pitchFamily="2" charset="2"/>
              <a:buChar char="ü"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sz="1085" dirty="0">
                <a:solidFill>
                  <a:prstClr val="black"/>
                </a:solidFill>
              </a:rPr>
              <a:t>图文 </a:t>
            </a:r>
            <a:r>
              <a:rPr lang="en-US" altLang="zh-CN" sz="1085" dirty="0">
                <a:solidFill>
                  <a:prstClr val="black"/>
                </a:solidFill>
              </a:rPr>
              <a:t>BY </a:t>
            </a:r>
          </a:p>
          <a:p>
            <a:pPr marL="0" indent="0">
              <a:buNone/>
            </a:pPr>
            <a:r>
              <a:rPr lang="zh-CN" altLang="en-US" sz="1085" dirty="0">
                <a:solidFill>
                  <a:prstClr val="black"/>
                </a:solidFill>
              </a:rPr>
              <a:t>袁韩英</a:t>
            </a:r>
            <a:r>
              <a:rPr lang="en-US" altLang="zh-CN" sz="1085" dirty="0">
                <a:solidFill>
                  <a:prstClr val="black"/>
                </a:solidFill>
              </a:rPr>
              <a:t> </a:t>
            </a:r>
            <a:r>
              <a:rPr lang="en-US" altLang="zh-CN" sz="1085" dirty="0" err="1">
                <a:solidFill>
                  <a:prstClr val="black"/>
                </a:solidFill>
              </a:rPr>
              <a:t>helen.yuan</a:t>
            </a:r>
            <a:endParaRPr lang="en-US" altLang="zh-CN" sz="1085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zh-CN" altLang="en-US" sz="1085" dirty="0">
                <a:solidFill>
                  <a:prstClr val="black"/>
                </a:solidFill>
              </a:rPr>
              <a:t>更新于</a:t>
            </a:r>
            <a:r>
              <a:rPr lang="en-US" altLang="zh-CN" sz="1085" dirty="0">
                <a:solidFill>
                  <a:prstClr val="black"/>
                </a:solidFill>
              </a:rPr>
              <a:t>2020.07.31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559212" y="4544826"/>
            <a:ext cx="1287020" cy="1287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66557" y="2409599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panose="020B0300000000000000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  <a:ea typeface="ヒラギノ角ゴ Pro W3" panose="020B030000000000000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9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总主持开场</a:t>
            </a:r>
            <a:endParaRPr lang="en-US" altLang="zh-CN" sz="7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611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553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395.231496062992,&quot;width&quot;:6220.604724409449}"/>
</p:tagLst>
</file>

<file path=ppt/theme/theme1.xml><?xml version="1.0" encoding="utf-8"?>
<a:theme xmlns:a="http://schemas.openxmlformats.org/drawingml/2006/main" name="TI Corporate: 4x3 – Title &amp; Content">
  <a:themeElements>
    <a:clrScheme name="Custom 8">
      <a:dk1>
        <a:srgbClr val="132E3E"/>
      </a:dk1>
      <a:lt1>
        <a:srgbClr val="FFFFFF"/>
      </a:lt1>
      <a:dk2>
        <a:srgbClr val="000000"/>
      </a:dk2>
      <a:lt2>
        <a:srgbClr val="C8C8C8"/>
      </a:lt2>
      <a:accent1>
        <a:srgbClr val="294364"/>
      </a:accent1>
      <a:accent2>
        <a:srgbClr val="652936"/>
      </a:accent2>
      <a:accent3>
        <a:srgbClr val="FFFFFF"/>
      </a:accent3>
      <a:accent4>
        <a:srgbClr val="000000"/>
      </a:accent4>
      <a:accent5>
        <a:srgbClr val="ACB0B8"/>
      </a:accent5>
      <a:accent6>
        <a:srgbClr val="5B2430"/>
      </a:accent6>
      <a:hlink>
        <a:srgbClr val="777777"/>
      </a:hlink>
      <a:folHlink>
        <a:srgbClr val="B2B2B2"/>
      </a:folHlink>
    </a:clrScheme>
    <a:fontScheme name="Convention_2011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vention_2011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77777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850</Words>
  <Application>Microsoft Office PowerPoint</Application>
  <PresentationFormat>宽屏</PresentationFormat>
  <Paragraphs>171</Paragraphs>
  <Slides>32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ArialUnicodeMS</vt:lpstr>
      <vt:lpstr>DengXian</vt:lpstr>
      <vt:lpstr>Myriad Pro</vt:lpstr>
      <vt:lpstr>Myriad Pro Semibold</vt:lpstr>
      <vt:lpstr>ヒラギノ角ゴ Pro W3</vt:lpstr>
      <vt:lpstr>微软雅黑</vt:lpstr>
      <vt:lpstr>Arial</vt:lpstr>
      <vt:lpstr>Arial Black</vt:lpstr>
      <vt:lpstr>Calibri</vt:lpstr>
      <vt:lpstr>Courier New</vt:lpstr>
      <vt:lpstr>Wingdings</vt:lpstr>
      <vt:lpstr>TI Corporate: 4x3 – Title &amp; Content</vt:lpstr>
      <vt:lpstr>PowerPoint 演示文稿</vt:lpstr>
      <vt:lpstr>PowerPoint 演示文稿</vt:lpstr>
      <vt:lpstr>PowerPoint 演示文稿</vt:lpstr>
      <vt:lpstr>PowerPoint 演示文稿</vt:lpstr>
      <vt:lpstr>       头马是一家全球性的非营利教育组织，总部位于美国的科罗拉多州。自1924年以来，帮助来自全球不同背景的人成为更加自信地演讲者、沟通者与领导者。</vt:lpstr>
      <vt:lpstr>世纪卓越头马俱乐部成长历程</vt:lpstr>
      <vt:lpstr>世纪卓越的愿景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Your Voice</dc:title>
  <dc:creator>Andy Tonge</dc:creator>
  <cp:lastModifiedBy>徐铭悦</cp:lastModifiedBy>
  <cp:revision>483</cp:revision>
  <cp:lastPrinted>2021-04-06T16:51:17Z</cp:lastPrinted>
  <dcterms:created xsi:type="dcterms:W3CDTF">2021-04-06T16:51:17Z</dcterms:created>
  <dcterms:modified xsi:type="dcterms:W3CDTF">2021-04-08T05:59:27Z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2052-3.2.1.5071</vt:lpwstr>
  </property>
  <property fmtid="{D5CDD505-2E9C-101B-9397-08002B2CF9AE}" pid="3" name="KSORubyTemplateID">
    <vt:lpwstr>2</vt:lpwstr>
  </property>
  <property fmtid="{D5CDD505-2E9C-101B-9397-08002B2CF9AE}" pid="4" name="ICV">
    <vt:lpwstr>84E54B6A146D4C3F9815AC4B3235F7F7</vt:lpwstr>
  </property>
</Properties>
</file>